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0" r:id="rId4"/>
  </p:sldMasterIdLst>
  <p:notesMasterIdLst>
    <p:notesMasterId r:id="rId26"/>
  </p:notesMasterIdLst>
  <p:handoutMasterIdLst>
    <p:handoutMasterId r:id="rId27"/>
  </p:handoutMasterIdLst>
  <p:sldIdLst>
    <p:sldId id="257" r:id="rId5"/>
    <p:sldId id="284" r:id="rId6"/>
    <p:sldId id="283" r:id="rId7"/>
    <p:sldId id="261" r:id="rId8"/>
    <p:sldId id="266" r:id="rId9"/>
    <p:sldId id="274" r:id="rId10"/>
    <p:sldId id="272" r:id="rId11"/>
    <p:sldId id="275" r:id="rId12"/>
    <p:sldId id="276" r:id="rId13"/>
    <p:sldId id="277" r:id="rId14"/>
    <p:sldId id="278" r:id="rId15"/>
    <p:sldId id="295" r:id="rId16"/>
    <p:sldId id="279" r:id="rId17"/>
    <p:sldId id="285" r:id="rId18"/>
    <p:sldId id="286" r:id="rId19"/>
    <p:sldId id="287" r:id="rId20"/>
    <p:sldId id="288" r:id="rId21"/>
    <p:sldId id="289" r:id="rId22"/>
    <p:sldId id="290" r:id="rId23"/>
    <p:sldId id="291" r:id="rId24"/>
    <p:sldId id="292" r:id="rId25"/>
  </p:sldIdLst>
  <p:sldSz cx="12192000" cy="6858000"/>
  <p:notesSz cx="6858000" cy="9144000"/>
  <p:defaultTextStyle>
    <a:defPPr rtl="0">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0930" autoAdjust="0"/>
  </p:normalViewPr>
  <p:slideViewPr>
    <p:cSldViewPr snapToGrid="0" snapToObjects="1">
      <p:cViewPr varScale="1">
        <p:scale>
          <a:sx n="92" d="100"/>
          <a:sy n="92" d="100"/>
        </p:scale>
        <p:origin x="1314" y="90"/>
      </p:cViewPr>
      <p:guideLst/>
    </p:cSldViewPr>
  </p:slideViewPr>
  <p:notesTextViewPr>
    <p:cViewPr>
      <p:scale>
        <a:sx n="1" d="1"/>
        <a:sy n="1" d="1"/>
      </p:scale>
      <p:origin x="0" y="0"/>
    </p:cViewPr>
  </p:notesTextViewPr>
  <p:notesViewPr>
    <p:cSldViewPr snapToGrid="0" snapToObjects="1">
      <p:cViewPr varScale="1">
        <p:scale>
          <a:sx n="90" d="100"/>
          <a:sy n="90" d="100"/>
        </p:scale>
        <p:origin x="369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2-07T20:00:51.328" idx="1">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03D04-C97E-4622-AE07-D0307CB3B4CA}" type="doc">
      <dgm:prSet loTypeId="urn:microsoft.com/office/officeart/2016/7/layout/LinearArrowProcessNumbered" loCatId="process" qsTypeId="urn:microsoft.com/office/officeart/2005/8/quickstyle/simple2" qsCatId="simple" csTypeId="urn:microsoft.com/office/officeart/2005/8/colors/accent2_2" csCatId="accent2" phldr="1"/>
      <dgm:spPr/>
      <dgm:t>
        <a:bodyPr rtlCol="0"/>
        <a:lstStyle/>
        <a:p>
          <a:pPr rtl="0"/>
          <a:endParaRPr lang="en-US"/>
        </a:p>
      </dgm:t>
    </dgm:pt>
    <dgm:pt modelId="{AAC263CB-8256-4B03-92FE-1622698FB3E9}">
      <dgm:prSet custT="1"/>
      <dgm:spPr>
        <a:solidFill>
          <a:schemeClr val="accent2">
            <a:lumMod val="20000"/>
            <a:lumOff val="80000"/>
            <a:alpha val="90000"/>
          </a:schemeClr>
        </a:solidFill>
        <a:ln>
          <a:noFill/>
        </a:ln>
      </dgm:spPr>
      <dgm:t>
        <a:bodyPr rtlCol="0" anchor="ctr"/>
        <a:lstStyle/>
        <a:p>
          <a:pPr algn="ctr" rtl="0"/>
          <a:r>
            <a:rPr lang="nl-NL" sz="1400" noProof="0" dirty="0"/>
            <a:t>Theorie domein</a:t>
          </a:r>
        </a:p>
      </dgm:t>
    </dgm:pt>
    <dgm:pt modelId="{0BEED663-FC38-4EAD-940F-4C475D2C87DB}" type="parTrans" cxnId="{C5E94186-9CB6-4C42-92B3-C546CC53A7B9}">
      <dgm:prSet/>
      <dgm:spPr/>
      <dgm:t>
        <a:bodyPr rtlCol="0"/>
        <a:lstStyle/>
        <a:p>
          <a:pPr rtl="0"/>
          <a:endParaRPr lang="nl-NL" sz="4000" noProof="0" dirty="0"/>
        </a:p>
      </dgm:t>
    </dgm:pt>
    <dgm:pt modelId="{808B76D0-8EC7-469A-93AC-7A6017188A9D}" type="sibTrans" cxnId="{C5E94186-9CB6-4C42-92B3-C546CC53A7B9}">
      <dgm:prSet phldrT="1" phldr="0"/>
      <dgm:spPr>
        <a:solidFill>
          <a:schemeClr val="accent2"/>
        </a:solidFill>
        <a:ln>
          <a:noFill/>
        </a:ln>
      </dgm:spPr>
      <dgm:t>
        <a:bodyPr rtlCol="0"/>
        <a:lstStyle/>
        <a:p>
          <a:pPr rtl="0"/>
          <a:r>
            <a:rPr lang="nl-NL" noProof="0">
              <a:solidFill>
                <a:schemeClr val="bg2"/>
              </a:solidFill>
            </a:rPr>
            <a:t>1</a:t>
          </a:r>
          <a:endParaRPr lang="nl-NL" noProof="0" dirty="0">
            <a:solidFill>
              <a:schemeClr val="bg2"/>
            </a:solidFill>
          </a:endParaRPr>
        </a:p>
      </dgm:t>
    </dgm:pt>
    <dgm:pt modelId="{4E8D2E69-0173-4BD3-B96A-7A9C5DD12B47}">
      <dgm:prSet custT="1"/>
      <dgm:spPr>
        <a:solidFill>
          <a:schemeClr val="accent2">
            <a:lumMod val="20000"/>
            <a:lumOff val="80000"/>
            <a:alpha val="90000"/>
          </a:schemeClr>
        </a:solidFill>
        <a:ln>
          <a:noFill/>
        </a:ln>
      </dgm:spPr>
      <dgm:t>
        <a:bodyPr rtlCol="0" anchor="ctr"/>
        <a:lstStyle/>
        <a:p>
          <a:pPr algn="ctr" rtl="0"/>
          <a:r>
            <a:rPr lang="nl-NL" sz="1400" noProof="0" dirty="0"/>
            <a:t>Vaardigheden oefenen</a:t>
          </a:r>
        </a:p>
      </dgm:t>
    </dgm:pt>
    <dgm:pt modelId="{B954BF22-E3B3-4A1C-802E-590228BE2D9C}" type="parTrans" cxnId="{0F866C41-EB5F-47BD-A2CD-A58671F15B67}">
      <dgm:prSet/>
      <dgm:spPr/>
      <dgm:t>
        <a:bodyPr rtlCol="0"/>
        <a:lstStyle/>
        <a:p>
          <a:pPr rtl="0"/>
          <a:endParaRPr lang="nl-NL" sz="4000" noProof="0" dirty="0"/>
        </a:p>
      </dgm:t>
    </dgm:pt>
    <dgm:pt modelId="{FEF1E80E-8A9E-4B0A-817C-2A4CFDCF3FB2}" type="sibTrans" cxnId="{0F866C41-EB5F-47BD-A2CD-A58671F15B67}">
      <dgm:prSet phldrT="2" phldr="0"/>
      <dgm:spPr>
        <a:solidFill>
          <a:schemeClr val="accent2"/>
        </a:solidFill>
        <a:ln>
          <a:noFill/>
        </a:ln>
      </dgm:spPr>
      <dgm:t>
        <a:bodyPr rtlCol="0"/>
        <a:lstStyle/>
        <a:p>
          <a:pPr rtl="0"/>
          <a:r>
            <a:rPr lang="nl-NL" noProof="0">
              <a:solidFill>
                <a:schemeClr val="bg2"/>
              </a:solidFill>
            </a:rPr>
            <a:t>2</a:t>
          </a:r>
          <a:endParaRPr lang="nl-NL" noProof="0" dirty="0">
            <a:solidFill>
              <a:schemeClr val="bg2"/>
            </a:solidFill>
          </a:endParaRPr>
        </a:p>
      </dgm:t>
    </dgm:pt>
    <dgm:pt modelId="{93A6A030-ABAB-4EFA-B539-0FDB3E07C1EF}">
      <dgm:prSet custT="1"/>
      <dgm:spPr>
        <a:solidFill>
          <a:schemeClr val="accent2">
            <a:lumMod val="20000"/>
            <a:lumOff val="80000"/>
            <a:alpha val="90000"/>
          </a:schemeClr>
        </a:solidFill>
        <a:ln>
          <a:noFill/>
        </a:ln>
      </dgm:spPr>
      <dgm:t>
        <a:bodyPr rtlCol="0" anchor="ctr"/>
        <a:lstStyle/>
        <a:p>
          <a:pPr algn="ctr" rtl="0"/>
          <a:r>
            <a:rPr lang="nl-NL" sz="1400" noProof="0" dirty="0"/>
            <a:t>Professioneel handelen</a:t>
          </a:r>
        </a:p>
      </dgm:t>
    </dgm:pt>
    <dgm:pt modelId="{3D674B97-6DC6-4A12-85BA-0976D3064237}" type="parTrans" cxnId="{4B40C8DC-6B57-4F5B-8440-7241C649700B}">
      <dgm:prSet/>
      <dgm:spPr/>
      <dgm:t>
        <a:bodyPr rtlCol="0"/>
        <a:lstStyle/>
        <a:p>
          <a:pPr rtl="0"/>
          <a:endParaRPr lang="nl-NL" sz="4000" noProof="0" dirty="0"/>
        </a:p>
      </dgm:t>
    </dgm:pt>
    <dgm:pt modelId="{BFE0749E-E343-4A6F-BD09-2810EE6B4BD7}" type="sibTrans" cxnId="{4B40C8DC-6B57-4F5B-8440-7241C649700B}">
      <dgm:prSet phldrT="3" phldr="0"/>
      <dgm:spPr>
        <a:solidFill>
          <a:schemeClr val="accent2"/>
        </a:solidFill>
        <a:ln>
          <a:noFill/>
        </a:ln>
      </dgm:spPr>
      <dgm:t>
        <a:bodyPr rtlCol="0"/>
        <a:lstStyle/>
        <a:p>
          <a:pPr rtl="0"/>
          <a:r>
            <a:rPr lang="nl-NL" noProof="0" dirty="0">
              <a:solidFill>
                <a:schemeClr val="bg2"/>
              </a:solidFill>
            </a:rPr>
            <a:t>3</a:t>
          </a:r>
        </a:p>
      </dgm:t>
    </dgm:pt>
    <dgm:pt modelId="{3C40F323-2A26-1146-9131-B2D8B599E05D}" type="pres">
      <dgm:prSet presAssocID="{D4503D04-C97E-4622-AE07-D0307CB3B4CA}" presName="linearFlow" presStyleCnt="0">
        <dgm:presLayoutVars>
          <dgm:dir/>
          <dgm:animLvl val="lvl"/>
          <dgm:resizeHandles val="exact"/>
        </dgm:presLayoutVars>
      </dgm:prSet>
      <dgm:spPr/>
    </dgm:pt>
    <dgm:pt modelId="{296CA727-22E4-1143-B024-CE111CF4A770}" type="pres">
      <dgm:prSet presAssocID="{AAC263CB-8256-4B03-92FE-1622698FB3E9}" presName="compositeNode" presStyleCnt="0"/>
      <dgm:spPr/>
    </dgm:pt>
    <dgm:pt modelId="{321FD1E3-6BBE-294B-B4C0-6DC5A435E948}" type="pres">
      <dgm:prSet presAssocID="{AAC263CB-8256-4B03-92FE-1622698FB3E9}" presName="parTx" presStyleLbl="node1" presStyleIdx="0" presStyleCnt="0">
        <dgm:presLayoutVars>
          <dgm:chMax val="0"/>
          <dgm:chPref val="0"/>
          <dgm:bulletEnabled val="1"/>
        </dgm:presLayoutVars>
      </dgm:prSet>
      <dgm:spPr/>
    </dgm:pt>
    <dgm:pt modelId="{70577C9B-C730-EA49-B58D-C5D075366A14}" type="pres">
      <dgm:prSet presAssocID="{AAC263CB-8256-4B03-92FE-1622698FB3E9}" presName="parSh" presStyleCnt="0"/>
      <dgm:spPr/>
    </dgm:pt>
    <dgm:pt modelId="{8B390F72-5471-DD42-9CE3-6F37BDA74B87}" type="pres">
      <dgm:prSet presAssocID="{AAC263CB-8256-4B03-92FE-1622698FB3E9}" presName="lineNode" presStyleLbl="alignAccFollowNode1" presStyleIdx="0" presStyleCnt="9"/>
      <dgm:spPr/>
    </dgm:pt>
    <dgm:pt modelId="{B510E1DB-3720-2045-A15B-D53248B697B7}" type="pres">
      <dgm:prSet presAssocID="{AAC263CB-8256-4B03-92FE-1622698FB3E9}" presName="lineArrowNode" presStyleLbl="alignAccFollowNode1" presStyleIdx="1" presStyleCnt="9"/>
      <dgm:spPr/>
    </dgm:pt>
    <dgm:pt modelId="{CE8B700A-AC6F-0E47-AEFA-DA760C3E6A6D}" type="pres">
      <dgm:prSet presAssocID="{808B76D0-8EC7-469A-93AC-7A6017188A9D}" presName="sibTransNodeCircle" presStyleLbl="alignNode1" presStyleIdx="0" presStyleCnt="3">
        <dgm:presLayoutVars>
          <dgm:chMax val="0"/>
          <dgm:bulletEnabled/>
        </dgm:presLayoutVars>
      </dgm:prSet>
      <dgm:spPr/>
    </dgm:pt>
    <dgm:pt modelId="{FCC40D6F-EEB6-3446-88E1-B053AA67D0BA}" type="pres">
      <dgm:prSet presAssocID="{808B76D0-8EC7-469A-93AC-7A6017188A9D}" presName="spacerBetweenCircleAndCallout" presStyleCnt="0">
        <dgm:presLayoutVars/>
      </dgm:prSet>
      <dgm:spPr/>
    </dgm:pt>
    <dgm:pt modelId="{12DC819D-BB19-CE49-AFEB-155922B01406}" type="pres">
      <dgm:prSet presAssocID="{AAC263CB-8256-4B03-92FE-1622698FB3E9}" presName="nodeText" presStyleLbl="alignAccFollowNode1" presStyleIdx="2" presStyleCnt="9">
        <dgm:presLayoutVars>
          <dgm:bulletEnabled val="1"/>
        </dgm:presLayoutVars>
      </dgm:prSet>
      <dgm:spPr/>
    </dgm:pt>
    <dgm:pt modelId="{C23696F0-ABD6-D744-AF78-0E1E04C15B58}" type="pres">
      <dgm:prSet presAssocID="{808B76D0-8EC7-469A-93AC-7A6017188A9D}" presName="sibTransComposite" presStyleCnt="0"/>
      <dgm:spPr/>
    </dgm:pt>
    <dgm:pt modelId="{EC700B7C-22AD-A448-932D-B2D74EB83739}" type="pres">
      <dgm:prSet presAssocID="{4E8D2E69-0173-4BD3-B96A-7A9C5DD12B47}" presName="compositeNode" presStyleCnt="0"/>
      <dgm:spPr/>
    </dgm:pt>
    <dgm:pt modelId="{DA09631C-A7BE-7B4B-B67A-731744F53514}" type="pres">
      <dgm:prSet presAssocID="{4E8D2E69-0173-4BD3-B96A-7A9C5DD12B47}" presName="parTx" presStyleLbl="node1" presStyleIdx="0" presStyleCnt="0">
        <dgm:presLayoutVars>
          <dgm:chMax val="0"/>
          <dgm:chPref val="0"/>
          <dgm:bulletEnabled val="1"/>
        </dgm:presLayoutVars>
      </dgm:prSet>
      <dgm:spPr/>
    </dgm:pt>
    <dgm:pt modelId="{325962D1-06AA-2647-AF55-6B9872C540C1}" type="pres">
      <dgm:prSet presAssocID="{4E8D2E69-0173-4BD3-B96A-7A9C5DD12B47}" presName="parSh" presStyleCnt="0"/>
      <dgm:spPr/>
    </dgm:pt>
    <dgm:pt modelId="{4A0B88BF-91DC-214E-A662-99F2E5E1AA6F}" type="pres">
      <dgm:prSet presAssocID="{4E8D2E69-0173-4BD3-B96A-7A9C5DD12B47}" presName="lineNode" presStyleLbl="alignAccFollowNode1" presStyleIdx="3" presStyleCnt="9"/>
      <dgm:spPr/>
    </dgm:pt>
    <dgm:pt modelId="{C1172316-FFE1-2D41-82E9-8EB0F5EACF76}" type="pres">
      <dgm:prSet presAssocID="{4E8D2E69-0173-4BD3-B96A-7A9C5DD12B47}" presName="lineArrowNode" presStyleLbl="alignAccFollowNode1" presStyleIdx="4" presStyleCnt="9"/>
      <dgm:spPr/>
    </dgm:pt>
    <dgm:pt modelId="{D40ADF37-3E5B-2D42-9470-8264667346F7}" type="pres">
      <dgm:prSet presAssocID="{FEF1E80E-8A9E-4B0A-817C-2A4CFDCF3FB2}" presName="sibTransNodeCircle" presStyleLbl="alignNode1" presStyleIdx="1" presStyleCnt="3">
        <dgm:presLayoutVars>
          <dgm:chMax val="0"/>
          <dgm:bulletEnabled/>
        </dgm:presLayoutVars>
      </dgm:prSet>
      <dgm:spPr/>
    </dgm:pt>
    <dgm:pt modelId="{9A2130FA-E71D-2149-B6B5-729705DA753F}" type="pres">
      <dgm:prSet presAssocID="{FEF1E80E-8A9E-4B0A-817C-2A4CFDCF3FB2}" presName="spacerBetweenCircleAndCallout" presStyleCnt="0">
        <dgm:presLayoutVars/>
      </dgm:prSet>
      <dgm:spPr/>
    </dgm:pt>
    <dgm:pt modelId="{EA4D4141-C1BF-E74E-8ECF-933FF6EE68D4}" type="pres">
      <dgm:prSet presAssocID="{4E8D2E69-0173-4BD3-B96A-7A9C5DD12B47}" presName="nodeText" presStyleLbl="alignAccFollowNode1" presStyleIdx="5" presStyleCnt="9">
        <dgm:presLayoutVars>
          <dgm:bulletEnabled val="1"/>
        </dgm:presLayoutVars>
      </dgm:prSet>
      <dgm:spPr/>
    </dgm:pt>
    <dgm:pt modelId="{80422F12-2F31-1041-9626-1A4A27C2D252}" type="pres">
      <dgm:prSet presAssocID="{FEF1E80E-8A9E-4B0A-817C-2A4CFDCF3FB2}" presName="sibTransComposite" presStyleCnt="0"/>
      <dgm:spPr/>
    </dgm:pt>
    <dgm:pt modelId="{B400E8F3-1394-C54D-A864-8B6685A025A9}" type="pres">
      <dgm:prSet presAssocID="{93A6A030-ABAB-4EFA-B539-0FDB3E07C1EF}" presName="compositeNode" presStyleCnt="0"/>
      <dgm:spPr/>
    </dgm:pt>
    <dgm:pt modelId="{0257A0F1-83E2-5242-BBAF-4082D66272A5}" type="pres">
      <dgm:prSet presAssocID="{93A6A030-ABAB-4EFA-B539-0FDB3E07C1EF}" presName="parTx" presStyleLbl="node1" presStyleIdx="0" presStyleCnt="0">
        <dgm:presLayoutVars>
          <dgm:chMax val="0"/>
          <dgm:chPref val="0"/>
          <dgm:bulletEnabled val="1"/>
        </dgm:presLayoutVars>
      </dgm:prSet>
      <dgm:spPr/>
    </dgm:pt>
    <dgm:pt modelId="{7F89A7B0-A25A-A34E-9E43-6769278A1274}" type="pres">
      <dgm:prSet presAssocID="{93A6A030-ABAB-4EFA-B539-0FDB3E07C1EF}" presName="parSh" presStyleCnt="0"/>
      <dgm:spPr/>
    </dgm:pt>
    <dgm:pt modelId="{EBC17C66-42F5-8741-9366-67B899EB8470}" type="pres">
      <dgm:prSet presAssocID="{93A6A030-ABAB-4EFA-B539-0FDB3E07C1EF}" presName="lineNode" presStyleLbl="alignAccFollowNode1" presStyleIdx="6" presStyleCnt="9"/>
      <dgm:spPr/>
    </dgm:pt>
    <dgm:pt modelId="{35A0AD7D-4761-5A4E-8421-A0D0A060E3A2}" type="pres">
      <dgm:prSet presAssocID="{93A6A030-ABAB-4EFA-B539-0FDB3E07C1EF}" presName="lineArrowNode" presStyleLbl="alignAccFollowNode1" presStyleIdx="7" presStyleCnt="9"/>
      <dgm:spPr/>
    </dgm:pt>
    <dgm:pt modelId="{2E09C126-5366-AA41-9BAD-31AD467B40A9}" type="pres">
      <dgm:prSet presAssocID="{BFE0749E-E343-4A6F-BD09-2810EE6B4BD7}" presName="sibTransNodeCircle" presStyleLbl="alignNode1" presStyleIdx="2" presStyleCnt="3">
        <dgm:presLayoutVars>
          <dgm:chMax val="0"/>
          <dgm:bulletEnabled/>
        </dgm:presLayoutVars>
      </dgm:prSet>
      <dgm:spPr/>
    </dgm:pt>
    <dgm:pt modelId="{7D99A2E4-B1CC-5046-9048-90027FA547BE}" type="pres">
      <dgm:prSet presAssocID="{BFE0749E-E343-4A6F-BD09-2810EE6B4BD7}" presName="spacerBetweenCircleAndCallout" presStyleCnt="0">
        <dgm:presLayoutVars/>
      </dgm:prSet>
      <dgm:spPr/>
    </dgm:pt>
    <dgm:pt modelId="{2CCAA94D-0D9E-CB40-97A3-00A05F4F0DC2}" type="pres">
      <dgm:prSet presAssocID="{93A6A030-ABAB-4EFA-B539-0FDB3E07C1EF}" presName="nodeText" presStyleLbl="alignAccFollowNode1" presStyleIdx="8" presStyleCnt="9">
        <dgm:presLayoutVars>
          <dgm:bulletEnabled val="1"/>
        </dgm:presLayoutVars>
      </dgm:prSet>
      <dgm:spPr/>
    </dgm:pt>
  </dgm:ptLst>
  <dgm:cxnLst>
    <dgm:cxn modelId="{62985F13-79FA-BC4A-8783-3DAA0F1FAA2F}" type="presOf" srcId="{93A6A030-ABAB-4EFA-B539-0FDB3E07C1EF}" destId="{2CCAA94D-0D9E-CB40-97A3-00A05F4F0DC2}" srcOrd="0" destOrd="0" presId="urn:microsoft.com/office/officeart/2016/7/layout/LinearArrowProcessNumbered"/>
    <dgm:cxn modelId="{99426D2B-C3FB-C846-9D4D-6EE116D49815}" type="presOf" srcId="{BFE0749E-E343-4A6F-BD09-2810EE6B4BD7}" destId="{2E09C126-5366-AA41-9BAD-31AD467B40A9}" srcOrd="0" destOrd="0" presId="urn:microsoft.com/office/officeart/2016/7/layout/LinearArrowProcessNumbered"/>
    <dgm:cxn modelId="{D9F8793A-7523-F649-AD1E-5DFCA97DCCFA}" type="presOf" srcId="{FEF1E80E-8A9E-4B0A-817C-2A4CFDCF3FB2}" destId="{D40ADF37-3E5B-2D42-9470-8264667346F7}" srcOrd="0" destOrd="0" presId="urn:microsoft.com/office/officeart/2016/7/layout/LinearArrowProcessNumbered"/>
    <dgm:cxn modelId="{0F866C41-EB5F-47BD-A2CD-A58671F15B67}" srcId="{D4503D04-C97E-4622-AE07-D0307CB3B4CA}" destId="{4E8D2E69-0173-4BD3-B96A-7A9C5DD12B47}" srcOrd="1" destOrd="0" parTransId="{B954BF22-E3B3-4A1C-802E-590228BE2D9C}" sibTransId="{FEF1E80E-8A9E-4B0A-817C-2A4CFDCF3FB2}"/>
    <dgm:cxn modelId="{9640184F-42CF-0441-8D18-50F45B342AD6}" type="presOf" srcId="{808B76D0-8EC7-469A-93AC-7A6017188A9D}" destId="{CE8B700A-AC6F-0E47-AEFA-DA760C3E6A6D}" srcOrd="0" destOrd="0" presId="urn:microsoft.com/office/officeart/2016/7/layout/LinearArrowProcessNumbered"/>
    <dgm:cxn modelId="{C5E94186-9CB6-4C42-92B3-C546CC53A7B9}" srcId="{D4503D04-C97E-4622-AE07-D0307CB3B4CA}" destId="{AAC263CB-8256-4B03-92FE-1622698FB3E9}" srcOrd="0" destOrd="0" parTransId="{0BEED663-FC38-4EAD-940F-4C475D2C87DB}" sibTransId="{808B76D0-8EC7-469A-93AC-7A6017188A9D}"/>
    <dgm:cxn modelId="{42720694-3F25-164D-8BA7-13098CD1C309}" type="presOf" srcId="{4E8D2E69-0173-4BD3-B96A-7A9C5DD12B47}" destId="{EA4D4141-C1BF-E74E-8ECF-933FF6EE68D4}" srcOrd="0" destOrd="0" presId="urn:microsoft.com/office/officeart/2016/7/layout/LinearArrowProcessNumbered"/>
    <dgm:cxn modelId="{1DBFCA9C-22A6-CF4B-A1DC-84F892D316C2}" type="presOf" srcId="{AAC263CB-8256-4B03-92FE-1622698FB3E9}" destId="{12DC819D-BB19-CE49-AFEB-155922B01406}" srcOrd="0" destOrd="0" presId="urn:microsoft.com/office/officeart/2016/7/layout/LinearArrowProcessNumbered"/>
    <dgm:cxn modelId="{429BBAB5-E6F3-574F-AC79-1CB7EF13C8D7}" type="presOf" srcId="{D4503D04-C97E-4622-AE07-D0307CB3B4CA}" destId="{3C40F323-2A26-1146-9131-B2D8B599E05D}" srcOrd="0" destOrd="0" presId="urn:microsoft.com/office/officeart/2016/7/layout/LinearArrowProcessNumbered"/>
    <dgm:cxn modelId="{4B40C8DC-6B57-4F5B-8440-7241C649700B}" srcId="{D4503D04-C97E-4622-AE07-D0307CB3B4CA}" destId="{93A6A030-ABAB-4EFA-B539-0FDB3E07C1EF}" srcOrd="2" destOrd="0" parTransId="{3D674B97-6DC6-4A12-85BA-0976D3064237}" sibTransId="{BFE0749E-E343-4A6F-BD09-2810EE6B4BD7}"/>
    <dgm:cxn modelId="{AF33346B-FE09-2E43-B098-7822C74FDC14}" type="presParOf" srcId="{3C40F323-2A26-1146-9131-B2D8B599E05D}" destId="{296CA727-22E4-1143-B024-CE111CF4A770}" srcOrd="0" destOrd="0" presId="urn:microsoft.com/office/officeart/2016/7/layout/LinearArrowProcessNumbered"/>
    <dgm:cxn modelId="{06A584FA-9EF5-5348-A462-AB4A83E01DCB}" type="presParOf" srcId="{296CA727-22E4-1143-B024-CE111CF4A770}" destId="{321FD1E3-6BBE-294B-B4C0-6DC5A435E948}" srcOrd="0" destOrd="0" presId="urn:microsoft.com/office/officeart/2016/7/layout/LinearArrowProcessNumbered"/>
    <dgm:cxn modelId="{3DCC91DD-666F-FD47-97D0-0373CDD777BB}" type="presParOf" srcId="{296CA727-22E4-1143-B024-CE111CF4A770}" destId="{70577C9B-C730-EA49-B58D-C5D075366A14}" srcOrd="1" destOrd="0" presId="urn:microsoft.com/office/officeart/2016/7/layout/LinearArrowProcessNumbered"/>
    <dgm:cxn modelId="{4F7E7384-CB47-7A4B-A7DC-54496DEF3BF2}" type="presParOf" srcId="{70577C9B-C730-EA49-B58D-C5D075366A14}" destId="{8B390F72-5471-DD42-9CE3-6F37BDA74B87}" srcOrd="0" destOrd="0" presId="urn:microsoft.com/office/officeart/2016/7/layout/LinearArrowProcessNumbered"/>
    <dgm:cxn modelId="{EA7A12D7-4D88-1B45-AA6B-10A5D6721337}" type="presParOf" srcId="{70577C9B-C730-EA49-B58D-C5D075366A14}" destId="{B510E1DB-3720-2045-A15B-D53248B697B7}" srcOrd="1" destOrd="0" presId="urn:microsoft.com/office/officeart/2016/7/layout/LinearArrowProcessNumbered"/>
    <dgm:cxn modelId="{AB2F9F3E-06CC-A242-A5D9-205452070D3C}" type="presParOf" srcId="{70577C9B-C730-EA49-B58D-C5D075366A14}" destId="{CE8B700A-AC6F-0E47-AEFA-DA760C3E6A6D}" srcOrd="2" destOrd="0" presId="urn:microsoft.com/office/officeart/2016/7/layout/LinearArrowProcessNumbered"/>
    <dgm:cxn modelId="{5972EA4C-C3BE-4C46-B56F-882865FC2AAB}" type="presParOf" srcId="{70577C9B-C730-EA49-B58D-C5D075366A14}" destId="{FCC40D6F-EEB6-3446-88E1-B053AA67D0BA}" srcOrd="3" destOrd="0" presId="urn:microsoft.com/office/officeart/2016/7/layout/LinearArrowProcessNumbered"/>
    <dgm:cxn modelId="{AB1C3499-BBA5-2244-94C6-0DC933F2D4D2}" type="presParOf" srcId="{296CA727-22E4-1143-B024-CE111CF4A770}" destId="{12DC819D-BB19-CE49-AFEB-155922B01406}" srcOrd="2" destOrd="0" presId="urn:microsoft.com/office/officeart/2016/7/layout/LinearArrowProcessNumbered"/>
    <dgm:cxn modelId="{08F0ADDE-2970-8B4F-941B-7A991543CDC5}" type="presParOf" srcId="{3C40F323-2A26-1146-9131-B2D8B599E05D}" destId="{C23696F0-ABD6-D744-AF78-0E1E04C15B58}" srcOrd="1" destOrd="0" presId="urn:microsoft.com/office/officeart/2016/7/layout/LinearArrowProcessNumbered"/>
    <dgm:cxn modelId="{CAF410FE-C712-5841-935C-7618E7C200C3}" type="presParOf" srcId="{3C40F323-2A26-1146-9131-B2D8B599E05D}" destId="{EC700B7C-22AD-A448-932D-B2D74EB83739}" srcOrd="2" destOrd="0" presId="urn:microsoft.com/office/officeart/2016/7/layout/LinearArrowProcessNumbered"/>
    <dgm:cxn modelId="{F0045999-1782-9846-A60D-3738A61DEE2D}" type="presParOf" srcId="{EC700B7C-22AD-A448-932D-B2D74EB83739}" destId="{DA09631C-A7BE-7B4B-B67A-731744F53514}" srcOrd="0" destOrd="0" presId="urn:microsoft.com/office/officeart/2016/7/layout/LinearArrowProcessNumbered"/>
    <dgm:cxn modelId="{37EB15ED-5F22-C849-B69C-A92D19754292}" type="presParOf" srcId="{EC700B7C-22AD-A448-932D-B2D74EB83739}" destId="{325962D1-06AA-2647-AF55-6B9872C540C1}" srcOrd="1" destOrd="0" presId="urn:microsoft.com/office/officeart/2016/7/layout/LinearArrowProcessNumbered"/>
    <dgm:cxn modelId="{EA52BA3B-55B6-F04E-B877-AAFA290DD2A0}" type="presParOf" srcId="{325962D1-06AA-2647-AF55-6B9872C540C1}" destId="{4A0B88BF-91DC-214E-A662-99F2E5E1AA6F}" srcOrd="0" destOrd="0" presId="urn:microsoft.com/office/officeart/2016/7/layout/LinearArrowProcessNumbered"/>
    <dgm:cxn modelId="{BADAD535-4998-854F-95AB-8065F883495C}" type="presParOf" srcId="{325962D1-06AA-2647-AF55-6B9872C540C1}" destId="{C1172316-FFE1-2D41-82E9-8EB0F5EACF76}" srcOrd="1" destOrd="0" presId="urn:microsoft.com/office/officeart/2016/7/layout/LinearArrowProcessNumbered"/>
    <dgm:cxn modelId="{A31EA0B2-1FEC-E647-8CC7-E93E1A3BBEE4}" type="presParOf" srcId="{325962D1-06AA-2647-AF55-6B9872C540C1}" destId="{D40ADF37-3E5B-2D42-9470-8264667346F7}" srcOrd="2" destOrd="0" presId="urn:microsoft.com/office/officeart/2016/7/layout/LinearArrowProcessNumbered"/>
    <dgm:cxn modelId="{7C7AF049-07F5-3D48-B524-40B594521C0E}" type="presParOf" srcId="{325962D1-06AA-2647-AF55-6B9872C540C1}" destId="{9A2130FA-E71D-2149-B6B5-729705DA753F}" srcOrd="3" destOrd="0" presId="urn:microsoft.com/office/officeart/2016/7/layout/LinearArrowProcessNumbered"/>
    <dgm:cxn modelId="{2B704C1F-FB45-6846-8ACF-7DFD906A03FD}" type="presParOf" srcId="{EC700B7C-22AD-A448-932D-B2D74EB83739}" destId="{EA4D4141-C1BF-E74E-8ECF-933FF6EE68D4}" srcOrd="2" destOrd="0" presId="urn:microsoft.com/office/officeart/2016/7/layout/LinearArrowProcessNumbered"/>
    <dgm:cxn modelId="{1CBF126D-59DC-A749-87E9-89529DAC5CF9}" type="presParOf" srcId="{3C40F323-2A26-1146-9131-B2D8B599E05D}" destId="{80422F12-2F31-1041-9626-1A4A27C2D252}" srcOrd="3" destOrd="0" presId="urn:microsoft.com/office/officeart/2016/7/layout/LinearArrowProcessNumbered"/>
    <dgm:cxn modelId="{1CA31CC6-FF26-8C48-A4FC-D711E0756948}" type="presParOf" srcId="{3C40F323-2A26-1146-9131-B2D8B599E05D}" destId="{B400E8F3-1394-C54D-A864-8B6685A025A9}" srcOrd="4" destOrd="0" presId="urn:microsoft.com/office/officeart/2016/7/layout/LinearArrowProcessNumbered"/>
    <dgm:cxn modelId="{74717302-7DE9-224F-B1CD-76F865FDA5FE}" type="presParOf" srcId="{B400E8F3-1394-C54D-A864-8B6685A025A9}" destId="{0257A0F1-83E2-5242-BBAF-4082D66272A5}" srcOrd="0" destOrd="0" presId="urn:microsoft.com/office/officeart/2016/7/layout/LinearArrowProcessNumbered"/>
    <dgm:cxn modelId="{C5DD2B2A-FC1A-454B-B757-355679C5FDD8}" type="presParOf" srcId="{B400E8F3-1394-C54D-A864-8B6685A025A9}" destId="{7F89A7B0-A25A-A34E-9E43-6769278A1274}" srcOrd="1" destOrd="0" presId="urn:microsoft.com/office/officeart/2016/7/layout/LinearArrowProcessNumbered"/>
    <dgm:cxn modelId="{88930CF3-84F7-9843-BDE5-D5840E07F50F}" type="presParOf" srcId="{7F89A7B0-A25A-A34E-9E43-6769278A1274}" destId="{EBC17C66-42F5-8741-9366-67B899EB8470}" srcOrd="0" destOrd="0" presId="urn:microsoft.com/office/officeart/2016/7/layout/LinearArrowProcessNumbered"/>
    <dgm:cxn modelId="{3FCD1D2F-BBCE-A846-A46E-E40F1DC2FDC3}" type="presParOf" srcId="{7F89A7B0-A25A-A34E-9E43-6769278A1274}" destId="{35A0AD7D-4761-5A4E-8421-A0D0A060E3A2}" srcOrd="1" destOrd="0" presId="urn:microsoft.com/office/officeart/2016/7/layout/LinearArrowProcessNumbered"/>
    <dgm:cxn modelId="{8A7389E2-D319-C247-9F95-E95454110E5E}" type="presParOf" srcId="{7F89A7B0-A25A-A34E-9E43-6769278A1274}" destId="{2E09C126-5366-AA41-9BAD-31AD467B40A9}" srcOrd="2" destOrd="0" presId="urn:microsoft.com/office/officeart/2016/7/layout/LinearArrowProcessNumbered"/>
    <dgm:cxn modelId="{7937D3DA-C6FF-0645-9968-6895E17334D2}" type="presParOf" srcId="{7F89A7B0-A25A-A34E-9E43-6769278A1274}" destId="{7D99A2E4-B1CC-5046-9048-90027FA547BE}" srcOrd="3" destOrd="0" presId="urn:microsoft.com/office/officeart/2016/7/layout/LinearArrowProcessNumbered"/>
    <dgm:cxn modelId="{25E39B2A-D0CD-1C4C-BF9E-1BC8BDC7AAAC}" type="presParOf" srcId="{B400E8F3-1394-C54D-A864-8B6685A025A9}" destId="{2CCAA94D-0D9E-CB40-97A3-00A05F4F0DC2}" srcOrd="2" destOrd="0" presId="urn:microsoft.com/office/officeart/2016/7/layout/LinearArrowProcessNumbered"/>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90F72-5471-DD42-9CE3-6F37BDA74B87}">
      <dsp:nvSpPr>
        <dsp:cNvPr id="0" name=""/>
        <dsp:cNvSpPr/>
      </dsp:nvSpPr>
      <dsp:spPr>
        <a:xfrm>
          <a:off x="1135078" y="723869"/>
          <a:ext cx="905407" cy="71"/>
        </a:xfrm>
        <a:prstGeom prst="rect">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10E1DB-3720-2045-A15B-D53248B697B7}">
      <dsp:nvSpPr>
        <dsp:cNvPr id="0" name=""/>
        <dsp:cNvSpPr/>
      </dsp:nvSpPr>
      <dsp:spPr>
        <a:xfrm>
          <a:off x="2094810" y="647851"/>
          <a:ext cx="104121" cy="195062"/>
        </a:xfrm>
        <a:prstGeom prst="chevron">
          <a:avLst>
            <a:gd name="adj" fmla="val 90000"/>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8B700A-AC6F-0E47-AEFA-DA760C3E6A6D}">
      <dsp:nvSpPr>
        <dsp:cNvPr id="0" name=""/>
        <dsp:cNvSpPr/>
      </dsp:nvSpPr>
      <dsp:spPr>
        <a:xfrm>
          <a:off x="561243" y="263247"/>
          <a:ext cx="921317" cy="921317"/>
        </a:xfrm>
        <a:prstGeom prst="ellipse">
          <a:avLst/>
        </a:prstGeom>
        <a:solidFill>
          <a:schemeClr val="accent2"/>
        </a:solidFill>
        <a:ln w="34925" cap="flat" cmpd="sng" algn="in">
          <a:no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5752" tIns="35752" rIns="35752" bIns="35752" numCol="1" spcCol="1270" rtlCol="0" anchor="ctr" anchorCtr="0">
          <a:noAutofit/>
        </a:bodyPr>
        <a:lstStyle/>
        <a:p>
          <a:pPr marL="0" lvl="0" indent="0" algn="ctr" defTabSz="1955800" rtl="0">
            <a:lnSpc>
              <a:spcPct val="90000"/>
            </a:lnSpc>
            <a:spcBef>
              <a:spcPct val="0"/>
            </a:spcBef>
            <a:spcAft>
              <a:spcPct val="35000"/>
            </a:spcAft>
            <a:buNone/>
          </a:pPr>
          <a:r>
            <a:rPr lang="nl-NL" sz="4400" kern="1200" noProof="0">
              <a:solidFill>
                <a:schemeClr val="bg2"/>
              </a:solidFill>
            </a:rPr>
            <a:t>1</a:t>
          </a:r>
          <a:endParaRPr lang="nl-NL" sz="4400" kern="1200" noProof="0" dirty="0">
            <a:solidFill>
              <a:schemeClr val="bg2"/>
            </a:solidFill>
          </a:endParaRPr>
        </a:p>
      </dsp:txBody>
      <dsp:txXfrm>
        <a:off x="696167" y="398171"/>
        <a:ext cx="651469" cy="651469"/>
      </dsp:txXfrm>
    </dsp:sp>
    <dsp:sp modelId="{12DC819D-BB19-CE49-AFEB-155922B01406}">
      <dsp:nvSpPr>
        <dsp:cNvPr id="0" name=""/>
        <dsp:cNvSpPr/>
      </dsp:nvSpPr>
      <dsp:spPr>
        <a:xfrm>
          <a:off x="3318" y="1349736"/>
          <a:ext cx="2037167" cy="1965600"/>
        </a:xfrm>
        <a:prstGeom prst="upArrowCallout">
          <a:avLst>
            <a:gd name="adj1" fmla="val 50000"/>
            <a:gd name="adj2" fmla="val 20000"/>
            <a:gd name="adj3" fmla="val 20000"/>
            <a:gd name="adj4" fmla="val 100000"/>
          </a:avLst>
        </a:prstGeom>
        <a:solidFill>
          <a:schemeClr val="accent2">
            <a:lumMod val="20000"/>
            <a:lumOff val="80000"/>
            <a:alpha val="90000"/>
          </a:schemeClr>
        </a:solidFill>
        <a:ln w="34925" cap="flat" cmpd="sng" algn="in">
          <a:noFill/>
          <a:prstDash val="solid"/>
        </a:ln>
        <a:effectLst/>
      </dsp:spPr>
      <dsp:style>
        <a:lnRef idx="2">
          <a:scrgbClr r="0" g="0" b="0"/>
        </a:lnRef>
        <a:fillRef idx="1">
          <a:scrgbClr r="0" g="0" b="0"/>
        </a:fillRef>
        <a:effectRef idx="0">
          <a:scrgbClr r="0" g="0" b="0"/>
        </a:effectRef>
        <a:fontRef idx="minor"/>
      </dsp:style>
      <dsp:txBody>
        <a:bodyPr spcFirstLastPara="0" vert="horz" wrap="square" lIns="160694" tIns="165100" rIns="160694" bIns="165100" numCol="1" spcCol="1270" rtlCol="0" anchor="ctr" anchorCtr="0">
          <a:noAutofit/>
        </a:bodyPr>
        <a:lstStyle/>
        <a:p>
          <a:pPr marL="0" lvl="0" indent="0" algn="ctr" defTabSz="622300" rtl="0">
            <a:lnSpc>
              <a:spcPct val="90000"/>
            </a:lnSpc>
            <a:spcBef>
              <a:spcPct val="0"/>
            </a:spcBef>
            <a:spcAft>
              <a:spcPct val="35000"/>
            </a:spcAft>
            <a:buNone/>
          </a:pPr>
          <a:r>
            <a:rPr lang="nl-NL" sz="1400" kern="1200" noProof="0" dirty="0"/>
            <a:t>Theorie domein</a:t>
          </a:r>
        </a:p>
      </dsp:txBody>
      <dsp:txXfrm>
        <a:off x="3318" y="1742856"/>
        <a:ext cx="2037167" cy="1572480"/>
      </dsp:txXfrm>
    </dsp:sp>
    <dsp:sp modelId="{4A0B88BF-91DC-214E-A662-99F2E5E1AA6F}">
      <dsp:nvSpPr>
        <dsp:cNvPr id="0" name=""/>
        <dsp:cNvSpPr/>
      </dsp:nvSpPr>
      <dsp:spPr>
        <a:xfrm>
          <a:off x="2266837" y="725063"/>
          <a:ext cx="2037167" cy="72"/>
        </a:xfrm>
        <a:prstGeom prst="rect">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172316-FFE1-2D41-82E9-8EB0F5EACF76}">
      <dsp:nvSpPr>
        <dsp:cNvPr id="0" name=""/>
        <dsp:cNvSpPr/>
      </dsp:nvSpPr>
      <dsp:spPr>
        <a:xfrm>
          <a:off x="4358329" y="648848"/>
          <a:ext cx="104121" cy="196075"/>
        </a:xfrm>
        <a:prstGeom prst="chevron">
          <a:avLst>
            <a:gd name="adj" fmla="val 90000"/>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0ADF37-3E5B-2D42-9470-8264667346F7}">
      <dsp:nvSpPr>
        <dsp:cNvPr id="0" name=""/>
        <dsp:cNvSpPr/>
      </dsp:nvSpPr>
      <dsp:spPr>
        <a:xfrm>
          <a:off x="2824762" y="264441"/>
          <a:ext cx="921317" cy="921317"/>
        </a:xfrm>
        <a:prstGeom prst="ellipse">
          <a:avLst/>
        </a:prstGeom>
        <a:solidFill>
          <a:schemeClr val="accent2"/>
        </a:solidFill>
        <a:ln w="34925" cap="flat" cmpd="sng" algn="in">
          <a:no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5752" tIns="35752" rIns="35752" bIns="35752" numCol="1" spcCol="1270" rtlCol="0" anchor="ctr" anchorCtr="0">
          <a:noAutofit/>
        </a:bodyPr>
        <a:lstStyle/>
        <a:p>
          <a:pPr marL="0" lvl="0" indent="0" algn="ctr" defTabSz="1955800" rtl="0">
            <a:lnSpc>
              <a:spcPct val="90000"/>
            </a:lnSpc>
            <a:spcBef>
              <a:spcPct val="0"/>
            </a:spcBef>
            <a:spcAft>
              <a:spcPct val="35000"/>
            </a:spcAft>
            <a:buNone/>
          </a:pPr>
          <a:r>
            <a:rPr lang="nl-NL" sz="4400" kern="1200" noProof="0">
              <a:solidFill>
                <a:schemeClr val="bg2"/>
              </a:solidFill>
            </a:rPr>
            <a:t>2</a:t>
          </a:r>
          <a:endParaRPr lang="nl-NL" sz="4400" kern="1200" noProof="0" dirty="0">
            <a:solidFill>
              <a:schemeClr val="bg2"/>
            </a:solidFill>
          </a:endParaRPr>
        </a:p>
      </dsp:txBody>
      <dsp:txXfrm>
        <a:off x="2959686" y="399365"/>
        <a:ext cx="651469" cy="651469"/>
      </dsp:txXfrm>
    </dsp:sp>
    <dsp:sp modelId="{EA4D4141-C1BF-E74E-8ECF-933FF6EE68D4}">
      <dsp:nvSpPr>
        <dsp:cNvPr id="0" name=""/>
        <dsp:cNvSpPr/>
      </dsp:nvSpPr>
      <dsp:spPr>
        <a:xfrm>
          <a:off x="2266837" y="1352552"/>
          <a:ext cx="2037167" cy="1965600"/>
        </a:xfrm>
        <a:prstGeom prst="upArrowCallout">
          <a:avLst>
            <a:gd name="adj1" fmla="val 50000"/>
            <a:gd name="adj2" fmla="val 20000"/>
            <a:gd name="adj3" fmla="val 20000"/>
            <a:gd name="adj4" fmla="val 100000"/>
          </a:avLst>
        </a:prstGeom>
        <a:solidFill>
          <a:schemeClr val="accent2">
            <a:lumMod val="20000"/>
            <a:lumOff val="80000"/>
            <a:alpha val="90000"/>
          </a:schemeClr>
        </a:solidFill>
        <a:ln w="34925" cap="flat" cmpd="sng" algn="in">
          <a:noFill/>
          <a:prstDash val="solid"/>
        </a:ln>
        <a:effectLst/>
      </dsp:spPr>
      <dsp:style>
        <a:lnRef idx="2">
          <a:scrgbClr r="0" g="0" b="0"/>
        </a:lnRef>
        <a:fillRef idx="1">
          <a:scrgbClr r="0" g="0" b="0"/>
        </a:fillRef>
        <a:effectRef idx="0">
          <a:scrgbClr r="0" g="0" b="0"/>
        </a:effectRef>
        <a:fontRef idx="minor"/>
      </dsp:style>
      <dsp:txBody>
        <a:bodyPr spcFirstLastPara="0" vert="horz" wrap="square" lIns="160694" tIns="165100" rIns="160694" bIns="165100" numCol="1" spcCol="1270" rtlCol="0" anchor="ctr" anchorCtr="0">
          <a:noAutofit/>
        </a:bodyPr>
        <a:lstStyle/>
        <a:p>
          <a:pPr marL="0" lvl="0" indent="0" algn="ctr" defTabSz="622300" rtl="0">
            <a:lnSpc>
              <a:spcPct val="90000"/>
            </a:lnSpc>
            <a:spcBef>
              <a:spcPct val="0"/>
            </a:spcBef>
            <a:spcAft>
              <a:spcPct val="35000"/>
            </a:spcAft>
            <a:buNone/>
          </a:pPr>
          <a:r>
            <a:rPr lang="nl-NL" sz="1400" kern="1200" noProof="0" dirty="0"/>
            <a:t>Vaardigheden oefenen</a:t>
          </a:r>
        </a:p>
      </dsp:txBody>
      <dsp:txXfrm>
        <a:off x="2266837" y="1745672"/>
        <a:ext cx="2037167" cy="1572480"/>
      </dsp:txXfrm>
    </dsp:sp>
    <dsp:sp modelId="{EBC17C66-42F5-8741-9366-67B899EB8470}">
      <dsp:nvSpPr>
        <dsp:cNvPr id="0" name=""/>
        <dsp:cNvSpPr/>
      </dsp:nvSpPr>
      <dsp:spPr>
        <a:xfrm>
          <a:off x="4530357" y="725063"/>
          <a:ext cx="1018583" cy="72"/>
        </a:xfrm>
        <a:prstGeom prst="rect">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9C126-5366-AA41-9BAD-31AD467B40A9}">
      <dsp:nvSpPr>
        <dsp:cNvPr id="0" name=""/>
        <dsp:cNvSpPr/>
      </dsp:nvSpPr>
      <dsp:spPr>
        <a:xfrm>
          <a:off x="5088281" y="264441"/>
          <a:ext cx="921317" cy="921317"/>
        </a:xfrm>
        <a:prstGeom prst="ellipse">
          <a:avLst/>
        </a:prstGeom>
        <a:solidFill>
          <a:schemeClr val="accent2"/>
        </a:solidFill>
        <a:ln w="34925" cap="flat" cmpd="sng" algn="in">
          <a:no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5752" tIns="35752" rIns="35752" bIns="35752" numCol="1" spcCol="1270" rtlCol="0" anchor="ctr" anchorCtr="0">
          <a:noAutofit/>
        </a:bodyPr>
        <a:lstStyle/>
        <a:p>
          <a:pPr marL="0" lvl="0" indent="0" algn="ctr" defTabSz="1955800" rtl="0">
            <a:lnSpc>
              <a:spcPct val="90000"/>
            </a:lnSpc>
            <a:spcBef>
              <a:spcPct val="0"/>
            </a:spcBef>
            <a:spcAft>
              <a:spcPct val="35000"/>
            </a:spcAft>
            <a:buNone/>
          </a:pPr>
          <a:r>
            <a:rPr lang="nl-NL" sz="4400" kern="1200" noProof="0" dirty="0">
              <a:solidFill>
                <a:schemeClr val="bg2"/>
              </a:solidFill>
            </a:rPr>
            <a:t>3</a:t>
          </a:r>
        </a:p>
      </dsp:txBody>
      <dsp:txXfrm>
        <a:off x="5223205" y="399365"/>
        <a:ext cx="651469" cy="651469"/>
      </dsp:txXfrm>
    </dsp:sp>
    <dsp:sp modelId="{2CCAA94D-0D9E-CB40-97A3-00A05F4F0DC2}">
      <dsp:nvSpPr>
        <dsp:cNvPr id="0" name=""/>
        <dsp:cNvSpPr/>
      </dsp:nvSpPr>
      <dsp:spPr>
        <a:xfrm>
          <a:off x="4530357" y="1352552"/>
          <a:ext cx="2037167" cy="1965600"/>
        </a:xfrm>
        <a:prstGeom prst="upArrowCallout">
          <a:avLst>
            <a:gd name="adj1" fmla="val 50000"/>
            <a:gd name="adj2" fmla="val 20000"/>
            <a:gd name="adj3" fmla="val 20000"/>
            <a:gd name="adj4" fmla="val 100000"/>
          </a:avLst>
        </a:prstGeom>
        <a:solidFill>
          <a:schemeClr val="accent2">
            <a:lumMod val="20000"/>
            <a:lumOff val="80000"/>
            <a:alpha val="90000"/>
          </a:schemeClr>
        </a:solidFill>
        <a:ln w="34925" cap="flat" cmpd="sng" algn="in">
          <a:noFill/>
          <a:prstDash val="solid"/>
        </a:ln>
        <a:effectLst/>
      </dsp:spPr>
      <dsp:style>
        <a:lnRef idx="2">
          <a:scrgbClr r="0" g="0" b="0"/>
        </a:lnRef>
        <a:fillRef idx="1">
          <a:scrgbClr r="0" g="0" b="0"/>
        </a:fillRef>
        <a:effectRef idx="0">
          <a:scrgbClr r="0" g="0" b="0"/>
        </a:effectRef>
        <a:fontRef idx="minor"/>
      </dsp:style>
      <dsp:txBody>
        <a:bodyPr spcFirstLastPara="0" vert="horz" wrap="square" lIns="160694" tIns="165100" rIns="160694" bIns="165100" numCol="1" spcCol="1270" rtlCol="0" anchor="ctr" anchorCtr="0">
          <a:noAutofit/>
        </a:bodyPr>
        <a:lstStyle/>
        <a:p>
          <a:pPr marL="0" lvl="0" indent="0" algn="ctr" defTabSz="622300" rtl="0">
            <a:lnSpc>
              <a:spcPct val="90000"/>
            </a:lnSpc>
            <a:spcBef>
              <a:spcPct val="0"/>
            </a:spcBef>
            <a:spcAft>
              <a:spcPct val="35000"/>
            </a:spcAft>
            <a:buNone/>
          </a:pPr>
          <a:r>
            <a:rPr lang="nl-NL" sz="1400" kern="1200" noProof="0" dirty="0"/>
            <a:t>Professioneel handelen</a:t>
          </a:r>
        </a:p>
      </dsp:txBody>
      <dsp:txXfrm>
        <a:off x="4530357" y="1745672"/>
        <a:ext cx="2037167" cy="1572480"/>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rtlCol="0"/>
            <a:lstStyle/>
            <a:p>
              <a:pPr rtl="0"/>
              <a:r>
                <a:t>1</a:t>
              </a:r>
            </a:p>
          </dgm:t>
        </dgm:pt>
        <dgm:pt modelId="201" type="sibTrans" cxnId="5">
          <dgm:prSet phldrT="2"/>
          <dgm:t>
            <a:bodyPr rtlCol="0"/>
            <a:lstStyle/>
            <a:p>
              <a:pPr rtl="0"/>
              <a:r>
                <a:t>2</a:t>
              </a:r>
            </a:p>
          </dgm:t>
        </dgm:pt>
        <dgm:pt modelId="301" type="sibTrans" cxnId="6">
          <dgm:prSet phldrT="3"/>
          <dgm:t>
            <a:bodyPr rtlCol="0"/>
            <a:lstStyle/>
            <a:p>
              <a:pPr rtl="0"/>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1EBAEEF-6606-4A46-BFFA-3F53753A28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AC9B692C-AA2C-4F1E-B2BC-52E4FBA69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2466F6-762B-4BF5-8DC3-9BE448E2A679}" type="datetimeFigureOut">
              <a:rPr lang="nl-NL" smtClean="0"/>
              <a:t>12-7-2023</a:t>
            </a:fld>
            <a:endParaRPr lang="nl-NL"/>
          </a:p>
        </p:txBody>
      </p:sp>
      <p:sp>
        <p:nvSpPr>
          <p:cNvPr id="4" name="Tijdelijke aanduiding voor voettekst 3">
            <a:extLst>
              <a:ext uri="{FF2B5EF4-FFF2-40B4-BE49-F238E27FC236}">
                <a16:creationId xmlns:a16="http://schemas.microsoft.com/office/drawing/2014/main" id="{8A2CFFB3-9BD9-4CBD-88A2-D236A81F8A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384E2B04-4C3B-4AD9-98AC-5B922EC063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3D8FD3-4F59-4757-8813-6C92B5F573C6}" type="slidenum">
              <a:rPr lang="nl-NL" smtClean="0"/>
              <a:t>‹nr.›</a:t>
            </a:fld>
            <a:endParaRPr lang="nl-NL"/>
          </a:p>
        </p:txBody>
      </p:sp>
    </p:spTree>
    <p:extLst>
      <p:ext uri="{BB962C8B-B14F-4D97-AF65-F5344CB8AC3E}">
        <p14:creationId xmlns:p14="http://schemas.microsoft.com/office/powerpoint/2010/main" val="1607698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1B8F4A-2D0C-42AB-9C67-602BE29764DB}" type="datetimeFigureOut">
              <a:rPr lang="nl-NL" noProof="0" smtClean="0"/>
              <a:t>12-7-2023</a:t>
            </a:fld>
            <a:endParaRPr lang="nl-NL" noProof="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B6703E-0789-4BAB-BD8B-72DA82C72CFA}" type="slidenum">
              <a:rPr lang="nl-NL" noProof="0" smtClean="0"/>
              <a:t>‹nr.›</a:t>
            </a:fld>
            <a:endParaRPr lang="nl-NL" noProof="0"/>
          </a:p>
        </p:txBody>
      </p:sp>
    </p:spTree>
    <p:extLst>
      <p:ext uri="{BB962C8B-B14F-4D97-AF65-F5344CB8AC3E}">
        <p14:creationId xmlns:p14="http://schemas.microsoft.com/office/powerpoint/2010/main" val="32745876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wil eerst even in</a:t>
            </a:r>
            <a:r>
              <a:rPr lang="nl-NL" baseline="0" dirty="0"/>
              <a:t> een notendop door mijn startportfolio lopen, en zeker zijn voor vertrek… Ticket heb je al een tijdje liggen namelijk.</a:t>
            </a:r>
            <a:endParaRPr lang="nl-NL" dirty="0"/>
          </a:p>
        </p:txBody>
      </p:sp>
      <p:sp>
        <p:nvSpPr>
          <p:cNvPr id="4" name="Tijdelijke aanduiding voor dianummer 3"/>
          <p:cNvSpPr>
            <a:spLocks noGrp="1"/>
          </p:cNvSpPr>
          <p:nvPr>
            <p:ph type="sldNum" sz="quarter" idx="5"/>
          </p:nvPr>
        </p:nvSpPr>
        <p:spPr/>
        <p:txBody>
          <a:bodyPr/>
          <a:lstStyle/>
          <a:p>
            <a:fld id="{C3B6703E-0789-4BAB-BD8B-72DA82C72CFA}" type="slidenum">
              <a:rPr lang="nl-NL" smtClean="0"/>
              <a:t>1</a:t>
            </a:fld>
            <a:endParaRPr lang="nl-NL"/>
          </a:p>
        </p:txBody>
      </p:sp>
    </p:spTree>
    <p:extLst>
      <p:ext uri="{BB962C8B-B14F-4D97-AF65-F5344CB8AC3E}">
        <p14:creationId xmlns:p14="http://schemas.microsoft.com/office/powerpoint/2010/main" val="1904126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a:t>
            </a:r>
            <a:r>
              <a:rPr lang="nl-NL" baseline="0" dirty="0"/>
              <a:t> gaan ze leren? Groepsdynamiek</a:t>
            </a:r>
          </a:p>
          <a:p>
            <a:endParaRPr lang="nl-NL" baseline="0" dirty="0"/>
          </a:p>
          <a:p>
            <a:r>
              <a:rPr lang="nl-NL" baseline="0" dirty="0"/>
              <a:t>Denk hierin aan verschillende generaties , doelgroepen, </a:t>
            </a:r>
            <a:r>
              <a:rPr lang="nl-NL" baseline="0" dirty="0" err="1"/>
              <a:t>sexes</a:t>
            </a:r>
            <a:r>
              <a:rPr lang="nl-NL" baseline="0" dirty="0"/>
              <a:t> </a:t>
            </a:r>
            <a:r>
              <a:rPr lang="nl-NL" baseline="0" dirty="0" err="1"/>
              <a:t>etc</a:t>
            </a:r>
            <a:r>
              <a:rPr lang="nl-NL" baseline="0" dirty="0"/>
              <a:t> </a:t>
            </a:r>
            <a:r>
              <a:rPr lang="nl-NL" baseline="0" dirty="0" err="1"/>
              <a:t>etc</a:t>
            </a:r>
            <a:r>
              <a:rPr lang="nl-NL" baseline="0" dirty="0"/>
              <a:t> </a:t>
            </a:r>
            <a:endParaRPr lang="nl-NL" dirty="0"/>
          </a:p>
        </p:txBody>
      </p:sp>
      <p:sp>
        <p:nvSpPr>
          <p:cNvPr id="4" name="Tijdelijke aanduiding voor dianummer 3"/>
          <p:cNvSpPr>
            <a:spLocks noGrp="1"/>
          </p:cNvSpPr>
          <p:nvPr>
            <p:ph type="sldNum" sz="quarter" idx="10"/>
          </p:nvPr>
        </p:nvSpPr>
        <p:spPr/>
        <p:txBody>
          <a:bodyPr/>
          <a:lstStyle/>
          <a:p>
            <a:fld id="{C3B6703E-0789-4BAB-BD8B-72DA82C72CFA}" type="slidenum">
              <a:rPr lang="nl-NL" noProof="0" smtClean="0"/>
              <a:t>11</a:t>
            </a:fld>
            <a:endParaRPr lang="nl-NL" noProof="0"/>
          </a:p>
        </p:txBody>
      </p:sp>
    </p:spTree>
    <p:extLst>
      <p:ext uri="{BB962C8B-B14F-4D97-AF65-F5344CB8AC3E}">
        <p14:creationId xmlns:p14="http://schemas.microsoft.com/office/powerpoint/2010/main" val="392562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3B6703E-0789-4BAB-BD8B-72DA82C72CFA}" type="slidenum">
              <a:rPr lang="nl-NL" smtClean="0"/>
              <a:t>3</a:t>
            </a:fld>
            <a:endParaRPr lang="nl-NL"/>
          </a:p>
        </p:txBody>
      </p:sp>
    </p:spTree>
    <p:extLst>
      <p:ext uri="{BB962C8B-B14F-4D97-AF65-F5344CB8AC3E}">
        <p14:creationId xmlns:p14="http://schemas.microsoft.com/office/powerpoint/2010/main" val="10079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Heb je je wel eens afgevraagd, of je alle bagage</a:t>
            </a:r>
            <a:r>
              <a:rPr lang="nl-NL" baseline="0" dirty="0"/>
              <a:t> goed hebt ingepakt voor je reis? , vraag je je ook wel eens af of je alles wel nodig hebt? Voor mij is het zo dat ik goed al mijn bagage moet uitzoeken wat ik kan gebruiken en wat ik nog moet inwinnen ( kopen ) , ik ben van mening dat ik oude spullen heb waar ik een beetje met de tijd mee moet gaan.</a:t>
            </a:r>
            <a:endParaRPr lang="nl-NL" dirty="0"/>
          </a:p>
        </p:txBody>
      </p:sp>
      <p:sp>
        <p:nvSpPr>
          <p:cNvPr id="4" name="Tijdelijke aanduiding voor dianummer 3"/>
          <p:cNvSpPr>
            <a:spLocks noGrp="1"/>
          </p:cNvSpPr>
          <p:nvPr>
            <p:ph type="sldNum" sz="quarter" idx="5"/>
          </p:nvPr>
        </p:nvSpPr>
        <p:spPr/>
        <p:txBody>
          <a:bodyPr/>
          <a:lstStyle/>
          <a:p>
            <a:fld id="{C3B6703E-0789-4BAB-BD8B-72DA82C72CFA}" type="slidenum">
              <a:rPr lang="nl-NL" smtClean="0"/>
              <a:t>4</a:t>
            </a:fld>
            <a:endParaRPr lang="nl-NL"/>
          </a:p>
        </p:txBody>
      </p:sp>
    </p:spTree>
    <p:extLst>
      <p:ext uri="{BB962C8B-B14F-4D97-AF65-F5344CB8AC3E}">
        <p14:creationId xmlns:p14="http://schemas.microsoft.com/office/powerpoint/2010/main" val="337105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Opvoedcontext</a:t>
            </a:r>
            <a:r>
              <a:rPr lang="nl-NL" baseline="0" dirty="0"/>
              <a:t> </a:t>
            </a:r>
          </a:p>
          <a:p>
            <a:endParaRPr lang="nl-NL" baseline="0" dirty="0"/>
          </a:p>
          <a:p>
            <a:pPr marL="171450" indent="-171450">
              <a:buFont typeface="Arial" panose="020B0604020202020204" pitchFamily="34" charset="0"/>
              <a:buChar char="•"/>
            </a:pPr>
            <a:r>
              <a:rPr lang="nl-NL" dirty="0"/>
              <a:t>Er zijn vaardigheden geoefend.</a:t>
            </a:r>
          </a:p>
          <a:p>
            <a:pPr marL="171450" indent="-171450">
              <a:buFont typeface="Arial" panose="020B0604020202020204" pitchFamily="34" charset="0"/>
              <a:buChar char="•"/>
            </a:pPr>
            <a:r>
              <a:rPr lang="nl-NL" dirty="0"/>
              <a:t>Een student faciliteert een pedagogisch context op basis van onderzoekend handelen.</a:t>
            </a:r>
          </a:p>
          <a:p>
            <a:pPr marL="171450" indent="-171450">
              <a:buFont typeface="Arial" panose="020B0604020202020204" pitchFamily="34" charset="0"/>
              <a:buChar char="•"/>
            </a:pPr>
            <a:r>
              <a:rPr lang="nl-NL" dirty="0"/>
              <a:t>Handelen vanuit een ecologisch perspectief. Dat betekent op inhoudelijk niveau (onderbouwd vanuit pedagogische theorieën)</a:t>
            </a:r>
          </a:p>
          <a:p>
            <a:endParaRPr lang="nl-NL" dirty="0"/>
          </a:p>
        </p:txBody>
      </p:sp>
      <p:sp>
        <p:nvSpPr>
          <p:cNvPr id="4" name="Tijdelijke aanduiding voor dianummer 3"/>
          <p:cNvSpPr>
            <a:spLocks noGrp="1"/>
          </p:cNvSpPr>
          <p:nvPr>
            <p:ph type="sldNum" sz="quarter" idx="5"/>
          </p:nvPr>
        </p:nvSpPr>
        <p:spPr/>
        <p:txBody>
          <a:bodyPr/>
          <a:lstStyle/>
          <a:p>
            <a:fld id="{C3B6703E-0789-4BAB-BD8B-72DA82C72CFA}" type="slidenum">
              <a:rPr lang="nl-NL" smtClean="0"/>
              <a:t>5</a:t>
            </a:fld>
            <a:endParaRPr lang="nl-NL"/>
          </a:p>
        </p:txBody>
      </p:sp>
    </p:spTree>
    <p:extLst>
      <p:ext uri="{BB962C8B-B14F-4D97-AF65-F5344CB8AC3E}">
        <p14:creationId xmlns:p14="http://schemas.microsoft.com/office/powerpoint/2010/main" val="268538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Tot eerste minuut</a:t>
            </a:r>
          </a:p>
        </p:txBody>
      </p:sp>
      <p:sp>
        <p:nvSpPr>
          <p:cNvPr id="4" name="Tijdelijke aanduiding voor dianummer 3"/>
          <p:cNvSpPr>
            <a:spLocks noGrp="1"/>
          </p:cNvSpPr>
          <p:nvPr>
            <p:ph type="sldNum" sz="quarter" idx="5"/>
          </p:nvPr>
        </p:nvSpPr>
        <p:spPr/>
        <p:txBody>
          <a:bodyPr/>
          <a:lstStyle/>
          <a:p>
            <a:fld id="{C3B6703E-0789-4BAB-BD8B-72DA82C72CFA}" type="slidenum">
              <a:rPr lang="nl-NL" smtClean="0"/>
              <a:t>6</a:t>
            </a:fld>
            <a:endParaRPr lang="nl-NL"/>
          </a:p>
        </p:txBody>
      </p:sp>
    </p:spTree>
    <p:extLst>
      <p:ext uri="{BB962C8B-B14F-4D97-AF65-F5344CB8AC3E}">
        <p14:creationId xmlns:p14="http://schemas.microsoft.com/office/powerpoint/2010/main" val="2370714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01:00 minuut start fragment</a:t>
            </a:r>
          </a:p>
        </p:txBody>
      </p:sp>
      <p:sp>
        <p:nvSpPr>
          <p:cNvPr id="4" name="Tijdelijke aanduiding voor dianummer 3"/>
          <p:cNvSpPr>
            <a:spLocks noGrp="1"/>
          </p:cNvSpPr>
          <p:nvPr>
            <p:ph type="sldNum" sz="quarter" idx="5"/>
          </p:nvPr>
        </p:nvSpPr>
        <p:spPr/>
        <p:txBody>
          <a:bodyPr/>
          <a:lstStyle/>
          <a:p>
            <a:fld id="{C3B6703E-0789-4BAB-BD8B-72DA82C72CFA}" type="slidenum">
              <a:rPr lang="nl-NL" smtClean="0"/>
              <a:t>7</a:t>
            </a:fld>
            <a:endParaRPr lang="nl-NL"/>
          </a:p>
        </p:txBody>
      </p:sp>
    </p:spTree>
    <p:extLst>
      <p:ext uri="{BB962C8B-B14F-4D97-AF65-F5344CB8AC3E}">
        <p14:creationId xmlns:p14="http://schemas.microsoft.com/office/powerpoint/2010/main" val="1668049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a:t>
            </a:r>
            <a:r>
              <a:rPr lang="nl-NL" baseline="0" dirty="0"/>
              <a:t> aanvulling dat alle invloeden en veranderingen tijdsgebonden zijn.</a:t>
            </a:r>
            <a:endParaRPr lang="nl-NL" dirty="0"/>
          </a:p>
        </p:txBody>
      </p:sp>
      <p:sp>
        <p:nvSpPr>
          <p:cNvPr id="4" name="Tijdelijke aanduiding voor dianummer 3"/>
          <p:cNvSpPr>
            <a:spLocks noGrp="1"/>
          </p:cNvSpPr>
          <p:nvPr>
            <p:ph type="sldNum" sz="quarter" idx="10"/>
          </p:nvPr>
        </p:nvSpPr>
        <p:spPr/>
        <p:txBody>
          <a:bodyPr/>
          <a:lstStyle/>
          <a:p>
            <a:fld id="{C3B6703E-0789-4BAB-BD8B-72DA82C72CFA}" type="slidenum">
              <a:rPr lang="nl-NL" noProof="0" smtClean="0"/>
              <a:t>8</a:t>
            </a:fld>
            <a:endParaRPr lang="nl-NL" noProof="0"/>
          </a:p>
        </p:txBody>
      </p:sp>
    </p:spTree>
    <p:extLst>
      <p:ext uri="{BB962C8B-B14F-4D97-AF65-F5344CB8AC3E}">
        <p14:creationId xmlns:p14="http://schemas.microsoft.com/office/powerpoint/2010/main" val="3005364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Reden om te delen, is mijn ambassadeurschap binnen </a:t>
            </a:r>
            <a:r>
              <a:rPr lang="nl-NL" dirty="0" err="1"/>
              <a:t>hostmanship</a:t>
            </a:r>
            <a:r>
              <a:rPr lang="nl-NL" dirty="0"/>
              <a:t>, let op de kernwaardes. </a:t>
            </a:r>
          </a:p>
        </p:txBody>
      </p:sp>
      <p:sp>
        <p:nvSpPr>
          <p:cNvPr id="4" name="Tijdelijke aanduiding voor dianummer 3"/>
          <p:cNvSpPr>
            <a:spLocks noGrp="1"/>
          </p:cNvSpPr>
          <p:nvPr>
            <p:ph type="sldNum" sz="quarter" idx="5"/>
          </p:nvPr>
        </p:nvSpPr>
        <p:spPr/>
        <p:txBody>
          <a:bodyPr/>
          <a:lstStyle/>
          <a:p>
            <a:fld id="{C3B6703E-0789-4BAB-BD8B-72DA82C72CFA}" type="slidenum">
              <a:rPr lang="nl-NL" smtClean="0"/>
              <a:t>9</a:t>
            </a:fld>
            <a:endParaRPr lang="nl-NL"/>
          </a:p>
        </p:txBody>
      </p:sp>
    </p:spTree>
    <p:extLst>
      <p:ext uri="{BB962C8B-B14F-4D97-AF65-F5344CB8AC3E}">
        <p14:creationId xmlns:p14="http://schemas.microsoft.com/office/powerpoint/2010/main" val="1716371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mentor heb ik een verantwoordelijke rol. Ik signaleer afwijkende indicatoren in het leer en leef proces van een pupil. Daarom pas ik differentiëren op maat zoveel mogelijk toe, zodat de studenten op de volle breedte persoonlijke kwaliteiten kan door ontplooien. Daarbij is het een must om pedagogisch onderlegd te zijn. Het ecologische leefklimaat van een student speelt een grote rol, ik denk gelijk aan de Pyramide van Maslow. Waarbij de prioriteiten van een adolescent divers zijn, maar in de basis veelal gelijk aan die van ons. Waar kan ik een rol in nemen?</a:t>
            </a:r>
          </a:p>
        </p:txBody>
      </p:sp>
      <p:sp>
        <p:nvSpPr>
          <p:cNvPr id="4" name="Tijdelijke aanduiding voor dianummer 3"/>
          <p:cNvSpPr>
            <a:spLocks noGrp="1"/>
          </p:cNvSpPr>
          <p:nvPr>
            <p:ph type="sldNum" sz="quarter" idx="10"/>
          </p:nvPr>
        </p:nvSpPr>
        <p:spPr/>
        <p:txBody>
          <a:bodyPr/>
          <a:lstStyle/>
          <a:p>
            <a:fld id="{C3B6703E-0789-4BAB-BD8B-72DA82C72CFA}" type="slidenum">
              <a:rPr lang="nl-NL" noProof="0" smtClean="0"/>
              <a:t>10</a:t>
            </a:fld>
            <a:endParaRPr lang="nl-NL" noProof="0"/>
          </a:p>
        </p:txBody>
      </p:sp>
    </p:spTree>
    <p:extLst>
      <p:ext uri="{BB962C8B-B14F-4D97-AF65-F5344CB8AC3E}">
        <p14:creationId xmlns:p14="http://schemas.microsoft.com/office/powerpoint/2010/main" val="265154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915128" y="1788454"/>
            <a:ext cx="8361229" cy="2098226"/>
          </a:xfrm>
        </p:spPr>
        <p:txBody>
          <a:bodyPr rtlCol="0" anchor="b">
            <a:noAutofit/>
          </a:bodyPr>
          <a:lstStyle>
            <a:lvl1pPr algn="ctr">
              <a:defRPr sz="7200" cap="all" baseline="0">
                <a:solidFill>
                  <a:schemeClr val="tx2"/>
                </a:solidFill>
              </a:defRPr>
            </a:lvl1pPr>
          </a:lstStyle>
          <a:p>
            <a:pPr rtl="0"/>
            <a:r>
              <a:rPr lang="nl-NL" noProof="0"/>
              <a:t>Klik om de titelstijl van het model te bewerken</a:t>
            </a:r>
          </a:p>
        </p:txBody>
      </p:sp>
      <p:sp>
        <p:nvSpPr>
          <p:cNvPr id="3" name="Subtitel 2"/>
          <p:cNvSpPr>
            <a:spLocks noGrp="1"/>
          </p:cNvSpPr>
          <p:nvPr>
            <p:ph type="subTitle" idx="1" hasCustomPrompt="1"/>
          </p:nvPr>
        </p:nvSpPr>
        <p:spPr>
          <a:xfrm>
            <a:off x="2679906" y="3956279"/>
            <a:ext cx="6831673" cy="1086237"/>
          </a:xfrm>
        </p:spPr>
        <p:txBody>
          <a:bodyPr rtlCol="0">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
        <p:nvSpPr>
          <p:cNvPr id="4" name="Tijdelijke aanduiding voor datum 3"/>
          <p:cNvSpPr>
            <a:spLocks noGrp="1"/>
          </p:cNvSpPr>
          <p:nvPr>
            <p:ph type="dt" sz="half" idx="10"/>
          </p:nvPr>
        </p:nvSpPr>
        <p:spPr>
          <a:xfrm>
            <a:off x="752858" y="6453386"/>
            <a:ext cx="1607944" cy="404614"/>
          </a:xfrm>
        </p:spPr>
        <p:txBody>
          <a:bodyPr rtlCol="0"/>
          <a:lstStyle>
            <a:lvl1pPr>
              <a:defRPr baseline="0">
                <a:solidFill>
                  <a:schemeClr val="tx2"/>
                </a:solidFill>
              </a:defRPr>
            </a:lvl1pPr>
          </a:lstStyle>
          <a:p>
            <a:pPr rtl="0"/>
            <a:fld id="{5A4D2797-15FA-4E70-8CF9-C2D385AC19BB}" type="datetime1">
              <a:rPr lang="nl-NL" noProof="0" smtClean="0"/>
              <a:t>12-7-2023</a:t>
            </a:fld>
            <a:endParaRPr lang="nl-NL" noProof="0"/>
          </a:p>
        </p:txBody>
      </p:sp>
      <p:sp>
        <p:nvSpPr>
          <p:cNvPr id="5" name="Tijdelijke aanduiding voor voettekst 4"/>
          <p:cNvSpPr>
            <a:spLocks noGrp="1"/>
          </p:cNvSpPr>
          <p:nvPr>
            <p:ph type="ftr" sz="quarter" idx="11"/>
          </p:nvPr>
        </p:nvSpPr>
        <p:spPr>
          <a:xfrm>
            <a:off x="2584054" y="6453386"/>
            <a:ext cx="7023377" cy="404614"/>
          </a:xfrm>
        </p:spPr>
        <p:txBody>
          <a:bodyPr rtlCol="0"/>
          <a:lstStyle>
            <a:lvl1pPr algn="ctr">
              <a:defRPr baseline="0">
                <a:solidFill>
                  <a:schemeClr val="tx2"/>
                </a:solidFill>
              </a:defRPr>
            </a:lvl1pPr>
          </a:lstStyle>
          <a:p>
            <a:pPr rtl="0"/>
            <a:endParaRPr lang="nl-NL" noProof="0"/>
          </a:p>
        </p:txBody>
      </p:sp>
      <p:sp>
        <p:nvSpPr>
          <p:cNvPr id="6" name="Tijdelijke aanduiding voor dianummer 5"/>
          <p:cNvSpPr>
            <a:spLocks noGrp="1"/>
          </p:cNvSpPr>
          <p:nvPr>
            <p:ph type="sldNum" sz="quarter" idx="12"/>
          </p:nvPr>
        </p:nvSpPr>
        <p:spPr>
          <a:xfrm>
            <a:off x="9830683" y="6453386"/>
            <a:ext cx="1596292" cy="404614"/>
          </a:xfrm>
        </p:spPr>
        <p:txBody>
          <a:bodyPr rtlCol="0"/>
          <a:lstStyle>
            <a:lvl1pPr>
              <a:defRPr baseline="0">
                <a:solidFill>
                  <a:schemeClr val="tx2"/>
                </a:solidFill>
              </a:defRPr>
            </a:lvl1pPr>
          </a:lstStyle>
          <a:p>
            <a:pPr rtl="0"/>
            <a:fld id="{69E57DC2-970A-4B3E-BB1C-7A09969E49DF}" type="slidenum">
              <a:rPr lang="nl-NL" noProof="0" smtClean="0"/>
              <a:pPr rtl="0"/>
              <a:t>‹nr.›</a:t>
            </a:fld>
            <a:endParaRPr lang="nl-NL" noProof="0"/>
          </a:p>
        </p:txBody>
      </p:sp>
      <p:grpSp>
        <p:nvGrpSpPr>
          <p:cNvPr id="7" name="Groep 6"/>
          <p:cNvGrpSpPr/>
          <p:nvPr/>
        </p:nvGrpSpPr>
        <p:grpSpPr>
          <a:xfrm>
            <a:off x="752858" y="744469"/>
            <a:ext cx="10674117" cy="5349671"/>
            <a:chOff x="752858" y="744469"/>
            <a:chExt cx="10674117" cy="5349671"/>
          </a:xfrm>
        </p:grpSpPr>
        <p:sp>
          <p:nvSpPr>
            <p:cNvPr id="11" name="Vrije v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Vrije v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79624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a:xfrm>
            <a:off x="1371600" y="2295525"/>
            <a:ext cx="9601200" cy="3571875"/>
          </a:xfrm>
        </p:spPr>
        <p:txBody>
          <a:bodyPr vert="eaVert"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5AB9A5B6-F2CC-487E-84F2-60E8F78F300C}" type="datetime1">
              <a:rPr lang="nl-NL" noProof="0" smtClean="0"/>
              <a:t>12-7-2023</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69E57DC2-970A-4B3E-BB1C-7A09969E49DF}" type="slidenum">
              <a:rPr lang="nl-NL" noProof="0" smtClean="0"/>
              <a:t>‹nr.›</a:t>
            </a:fld>
            <a:endParaRPr lang="nl-NL" noProof="0"/>
          </a:p>
        </p:txBody>
      </p:sp>
    </p:spTree>
    <p:extLst>
      <p:ext uri="{BB962C8B-B14F-4D97-AF65-F5344CB8AC3E}">
        <p14:creationId xmlns:p14="http://schemas.microsoft.com/office/powerpoint/2010/main" val="405142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9596561" y="624156"/>
            <a:ext cx="1565766" cy="5243244"/>
          </a:xfrm>
        </p:spPr>
        <p:txBody>
          <a:bodyPr vert="eaVert"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a:xfrm>
            <a:off x="1371600" y="624156"/>
            <a:ext cx="8179641" cy="5243244"/>
          </a:xfrm>
        </p:spPr>
        <p:txBody>
          <a:bodyPr vert="eaVert"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99A86532-3051-4815-9CEF-2034DE8EED04}" type="datetime1">
              <a:rPr lang="nl-NL" noProof="0" smtClean="0"/>
              <a:t>12-7-2023</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69E57DC2-970A-4B3E-BB1C-7A09969E49DF}" type="slidenum">
              <a:rPr lang="nl-NL" noProof="0" smtClean="0"/>
              <a:t>‹nr.›</a:t>
            </a:fld>
            <a:endParaRPr lang="nl-NL" noProof="0"/>
          </a:p>
        </p:txBody>
      </p:sp>
    </p:spTree>
    <p:extLst>
      <p:ext uri="{BB962C8B-B14F-4D97-AF65-F5344CB8AC3E}">
        <p14:creationId xmlns:p14="http://schemas.microsoft.com/office/powerpoint/2010/main" val="384549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idx="1" hasCustomPrompt="1"/>
          </p:nvPr>
        </p:nvSpPr>
        <p:spPr/>
        <p:txBody>
          <a:bodyPr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F9C1FA84-09A9-481D-84A3-E6978515DB1F}" type="datetime1">
              <a:rPr lang="nl-NL" noProof="0" smtClean="0"/>
              <a:t>12-7-2023</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69E57DC2-970A-4B3E-BB1C-7A09969E49DF}" type="slidenum">
              <a:rPr lang="nl-NL" noProof="0" smtClean="0"/>
              <a:t>‹nr.›</a:t>
            </a:fld>
            <a:endParaRPr lang="nl-NL" noProof="0"/>
          </a:p>
        </p:txBody>
      </p:sp>
    </p:spTree>
    <p:extLst>
      <p:ext uri="{BB962C8B-B14F-4D97-AF65-F5344CB8AC3E}">
        <p14:creationId xmlns:p14="http://schemas.microsoft.com/office/powerpoint/2010/main" val="115040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5025" y="1301360"/>
            <a:ext cx="9612971" cy="2852737"/>
          </a:xfrm>
        </p:spPr>
        <p:txBody>
          <a:bodyPr rtlCol="0" anchor="b">
            <a:normAutofit/>
          </a:bodyPr>
          <a:lstStyle>
            <a:lvl1pPr algn="r">
              <a:defRPr sz="7200" cap="all" baseline="0">
                <a:solidFill>
                  <a:schemeClr val="tx2"/>
                </a:solidFill>
              </a:defRPr>
            </a:lvl1pPr>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765025" y="4216328"/>
            <a:ext cx="9612971" cy="1143324"/>
          </a:xfrm>
        </p:spPr>
        <p:txBody>
          <a:bodyPr rtlCol="0"/>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Tekststijlen van het model bewerken</a:t>
            </a:r>
          </a:p>
        </p:txBody>
      </p:sp>
      <p:sp>
        <p:nvSpPr>
          <p:cNvPr id="4" name="Tijdelijke aanduiding voor datum 3"/>
          <p:cNvSpPr>
            <a:spLocks noGrp="1"/>
          </p:cNvSpPr>
          <p:nvPr>
            <p:ph type="dt" sz="half" idx="10"/>
          </p:nvPr>
        </p:nvSpPr>
        <p:spPr>
          <a:xfrm>
            <a:off x="738908" y="6453386"/>
            <a:ext cx="1622409" cy="404614"/>
          </a:xfrm>
        </p:spPr>
        <p:txBody>
          <a:bodyPr rtlCol="0"/>
          <a:lstStyle>
            <a:lvl1pPr>
              <a:defRPr>
                <a:solidFill>
                  <a:schemeClr val="tx2"/>
                </a:solidFill>
              </a:defRPr>
            </a:lvl1pPr>
          </a:lstStyle>
          <a:p>
            <a:pPr rtl="0"/>
            <a:fld id="{01BAD431-CAD5-47B7-BF45-C831E1F17484}" type="datetime1">
              <a:rPr lang="nl-NL" noProof="0" smtClean="0"/>
              <a:t>12-7-2023</a:t>
            </a:fld>
            <a:endParaRPr lang="nl-NL" noProof="0"/>
          </a:p>
        </p:txBody>
      </p:sp>
      <p:sp>
        <p:nvSpPr>
          <p:cNvPr id="5" name="Tijdelijke aanduiding voor voettekst 4"/>
          <p:cNvSpPr>
            <a:spLocks noGrp="1"/>
          </p:cNvSpPr>
          <p:nvPr>
            <p:ph type="ftr" sz="quarter" idx="11"/>
          </p:nvPr>
        </p:nvSpPr>
        <p:spPr>
          <a:xfrm>
            <a:off x="2584312" y="6453386"/>
            <a:ext cx="7023377" cy="404614"/>
          </a:xfrm>
        </p:spPr>
        <p:txBody>
          <a:bodyPr rtlCol="0"/>
          <a:lstStyle>
            <a:lvl1pPr algn="ctr">
              <a:defRPr>
                <a:solidFill>
                  <a:schemeClr val="tx2"/>
                </a:solidFill>
              </a:defRPr>
            </a:lvl1pPr>
          </a:lstStyle>
          <a:p>
            <a:pPr rtl="0"/>
            <a:endParaRPr lang="nl-NL" noProof="0"/>
          </a:p>
        </p:txBody>
      </p:sp>
      <p:sp>
        <p:nvSpPr>
          <p:cNvPr id="6" name="Tijdelijke aanduiding voor dianummer 5"/>
          <p:cNvSpPr>
            <a:spLocks noGrp="1"/>
          </p:cNvSpPr>
          <p:nvPr>
            <p:ph type="sldNum" sz="quarter" idx="12"/>
          </p:nvPr>
        </p:nvSpPr>
        <p:spPr>
          <a:xfrm>
            <a:off x="9830683" y="6453386"/>
            <a:ext cx="1596292" cy="404614"/>
          </a:xfrm>
        </p:spPr>
        <p:txBody>
          <a:bodyPr rtlCol="0"/>
          <a:lstStyle>
            <a:lvl1pPr>
              <a:defRPr>
                <a:solidFill>
                  <a:schemeClr val="tx2"/>
                </a:solidFill>
              </a:defRPr>
            </a:lvl1pPr>
          </a:lstStyle>
          <a:p>
            <a:pPr rtl="0"/>
            <a:fld id="{69E57DC2-970A-4B3E-BB1C-7A09969E49DF}" type="slidenum">
              <a:rPr lang="nl-NL" noProof="0" smtClean="0"/>
              <a:pPr rtl="0"/>
              <a:t>‹nr.›</a:t>
            </a:fld>
            <a:endParaRPr lang="nl-NL" noProof="0"/>
          </a:p>
        </p:txBody>
      </p:sp>
      <p:sp>
        <p:nvSpPr>
          <p:cNvPr id="7" name="Vrije vorm 6" title="Bijsnijdmarkering"/>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66594190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solidFill>
                  <a:schemeClr val="tx2"/>
                </a:solidFill>
              </a:defRPr>
            </a:lvl1pPr>
          </a:lstStyle>
          <a:p>
            <a:pPr rtl="0"/>
            <a:r>
              <a:rPr lang="nl-NL" noProof="0"/>
              <a:t>Klik om de titelstijl van het model te bewerken</a:t>
            </a:r>
          </a:p>
        </p:txBody>
      </p:sp>
      <p:sp>
        <p:nvSpPr>
          <p:cNvPr id="3" name="Tijdelijke aanduiding voor inhoud 2"/>
          <p:cNvSpPr>
            <a:spLocks noGrp="1"/>
          </p:cNvSpPr>
          <p:nvPr>
            <p:ph sz="half" idx="1" hasCustomPrompt="1"/>
          </p:nvPr>
        </p:nvSpPr>
        <p:spPr>
          <a:xfrm>
            <a:off x="1371600" y="2285999"/>
            <a:ext cx="4447786" cy="3581401"/>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p:cNvSpPr>
            <a:spLocks noGrp="1"/>
          </p:cNvSpPr>
          <p:nvPr>
            <p:ph sz="half" idx="2" hasCustomPrompt="1"/>
          </p:nvPr>
        </p:nvSpPr>
        <p:spPr>
          <a:xfrm>
            <a:off x="6525403" y="2285999"/>
            <a:ext cx="4447786" cy="3581401"/>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p:cNvSpPr>
            <a:spLocks noGrp="1"/>
          </p:cNvSpPr>
          <p:nvPr>
            <p:ph type="dt" sz="half" idx="10"/>
          </p:nvPr>
        </p:nvSpPr>
        <p:spPr/>
        <p:txBody>
          <a:bodyPr rtlCol="0"/>
          <a:lstStyle/>
          <a:p>
            <a:pPr rtl="0"/>
            <a:fld id="{1B696621-E870-4309-BC6E-2DBE468D0656}" type="datetime1">
              <a:rPr lang="nl-NL" noProof="0" smtClean="0"/>
              <a:t>12-7-2023</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69E57DC2-970A-4B3E-BB1C-7A09969E49DF}" type="slidenum">
              <a:rPr lang="nl-NL" noProof="0" smtClean="0"/>
              <a:t>‹nr.›</a:t>
            </a:fld>
            <a:endParaRPr lang="nl-NL" noProof="0"/>
          </a:p>
        </p:txBody>
      </p:sp>
    </p:spTree>
    <p:extLst>
      <p:ext uri="{BB962C8B-B14F-4D97-AF65-F5344CB8AC3E}">
        <p14:creationId xmlns:p14="http://schemas.microsoft.com/office/powerpoint/2010/main" val="133219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71600" y="685800"/>
            <a:ext cx="9601200" cy="1485900"/>
          </a:xfrm>
        </p:spPr>
        <p:txBody>
          <a:bodyPr rtlCol="0"/>
          <a:lstStyle>
            <a:lvl1pPr>
              <a:defRPr>
                <a:solidFill>
                  <a:schemeClr val="tx2"/>
                </a:solidFill>
              </a:defRPr>
            </a:lvl1pPr>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1371600" y="2340864"/>
            <a:ext cx="4443984" cy="823912"/>
          </a:xfrm>
        </p:spPr>
        <p:txBody>
          <a:bodyPr rtlCol="0"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4" name="Tijdelijke aanduiding voor inhoud 3"/>
          <p:cNvSpPr>
            <a:spLocks noGrp="1"/>
          </p:cNvSpPr>
          <p:nvPr>
            <p:ph sz="half" idx="2" hasCustomPrompt="1"/>
          </p:nvPr>
        </p:nvSpPr>
        <p:spPr>
          <a:xfrm>
            <a:off x="1371600" y="3305207"/>
            <a:ext cx="4443984" cy="2562193"/>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p:cNvSpPr>
            <a:spLocks noGrp="1"/>
          </p:cNvSpPr>
          <p:nvPr>
            <p:ph type="body" sz="quarter" idx="3" hasCustomPrompt="1"/>
          </p:nvPr>
        </p:nvSpPr>
        <p:spPr>
          <a:xfrm>
            <a:off x="6525014" y="2340864"/>
            <a:ext cx="4443984" cy="823912"/>
          </a:xfrm>
        </p:spPr>
        <p:txBody>
          <a:bodyPr rtlCol="0"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6" name="Tijdelijke aanduiding voor inhoud 5"/>
          <p:cNvSpPr>
            <a:spLocks noGrp="1"/>
          </p:cNvSpPr>
          <p:nvPr>
            <p:ph sz="quarter" idx="4" hasCustomPrompt="1"/>
          </p:nvPr>
        </p:nvSpPr>
        <p:spPr>
          <a:xfrm>
            <a:off x="6525014" y="3305207"/>
            <a:ext cx="4443984" cy="2562193"/>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p:cNvSpPr>
            <a:spLocks noGrp="1"/>
          </p:cNvSpPr>
          <p:nvPr>
            <p:ph type="dt" sz="half" idx="10"/>
          </p:nvPr>
        </p:nvSpPr>
        <p:spPr/>
        <p:txBody>
          <a:bodyPr rtlCol="0"/>
          <a:lstStyle/>
          <a:p>
            <a:pPr rtl="0"/>
            <a:fld id="{A4AE9ECE-AA6C-4A0C-92F5-43BF5A8278F8}" type="datetime1">
              <a:rPr lang="nl-NL" noProof="0" smtClean="0"/>
              <a:t>12-7-2023</a:t>
            </a:fld>
            <a:endParaRPr lang="nl-NL" noProof="0"/>
          </a:p>
        </p:txBody>
      </p:sp>
      <p:sp>
        <p:nvSpPr>
          <p:cNvPr id="8" name="Tijdelijke aanduiding voor voettekst 7"/>
          <p:cNvSpPr>
            <a:spLocks noGrp="1"/>
          </p:cNvSpPr>
          <p:nvPr>
            <p:ph type="ftr" sz="quarter" idx="11"/>
          </p:nvPr>
        </p:nvSpPr>
        <p:spPr/>
        <p:txBody>
          <a:bodyPr rtlCol="0"/>
          <a:lstStyle/>
          <a:p>
            <a:pPr rtl="0"/>
            <a:endParaRPr lang="nl-NL" noProof="0"/>
          </a:p>
        </p:txBody>
      </p:sp>
      <p:sp>
        <p:nvSpPr>
          <p:cNvPr id="9" name="Tijdelijke aanduiding voor dianummer 8"/>
          <p:cNvSpPr>
            <a:spLocks noGrp="1"/>
          </p:cNvSpPr>
          <p:nvPr>
            <p:ph type="sldNum" sz="quarter" idx="12"/>
          </p:nvPr>
        </p:nvSpPr>
        <p:spPr/>
        <p:txBody>
          <a:bodyPr rtlCol="0"/>
          <a:lstStyle/>
          <a:p>
            <a:pPr rtl="0"/>
            <a:fld id="{69E57DC2-970A-4B3E-BB1C-7A09969E49DF}" type="slidenum">
              <a:rPr lang="nl-NL" noProof="0" smtClean="0"/>
              <a:t>‹nr.›</a:t>
            </a:fld>
            <a:endParaRPr lang="nl-NL" noProof="0"/>
          </a:p>
        </p:txBody>
      </p:sp>
    </p:spTree>
    <p:extLst>
      <p:ext uri="{BB962C8B-B14F-4D97-AF65-F5344CB8AC3E}">
        <p14:creationId xmlns:p14="http://schemas.microsoft.com/office/powerpoint/2010/main" val="126959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datum 2"/>
          <p:cNvSpPr>
            <a:spLocks noGrp="1"/>
          </p:cNvSpPr>
          <p:nvPr>
            <p:ph type="dt" sz="half" idx="10"/>
          </p:nvPr>
        </p:nvSpPr>
        <p:spPr/>
        <p:txBody>
          <a:bodyPr rtlCol="0"/>
          <a:lstStyle/>
          <a:p>
            <a:pPr rtl="0"/>
            <a:fld id="{CF9D34EA-D68F-450A-AECC-A26BCDED530D}" type="datetime1">
              <a:rPr lang="nl-NL" noProof="0" smtClean="0"/>
              <a:t>12-7-2023</a:t>
            </a:fld>
            <a:endParaRPr lang="nl-NL" noProof="0"/>
          </a:p>
        </p:txBody>
      </p:sp>
      <p:sp>
        <p:nvSpPr>
          <p:cNvPr id="4" name="Tijdelijke aanduiding voor voettekst 3"/>
          <p:cNvSpPr>
            <a:spLocks noGrp="1"/>
          </p:cNvSpPr>
          <p:nvPr>
            <p:ph type="ftr" sz="quarter" idx="11"/>
          </p:nvPr>
        </p:nvSpPr>
        <p:spPr/>
        <p:txBody>
          <a:bodyPr rtlCol="0"/>
          <a:lstStyle/>
          <a:p>
            <a:pPr rtl="0"/>
            <a:endParaRPr lang="nl-NL" noProof="0"/>
          </a:p>
        </p:txBody>
      </p:sp>
      <p:sp>
        <p:nvSpPr>
          <p:cNvPr id="5" name="Tijdelijke aanduiding voor dianummer 4"/>
          <p:cNvSpPr>
            <a:spLocks noGrp="1"/>
          </p:cNvSpPr>
          <p:nvPr>
            <p:ph type="sldNum" sz="quarter" idx="12"/>
          </p:nvPr>
        </p:nvSpPr>
        <p:spPr/>
        <p:txBody>
          <a:bodyPr rtlCol="0"/>
          <a:lstStyle/>
          <a:p>
            <a:pPr rtl="0"/>
            <a:fld id="{69E57DC2-970A-4B3E-BB1C-7A09969E49DF}" type="slidenum">
              <a:rPr lang="nl-NL" noProof="0" smtClean="0"/>
              <a:t>‹nr.›</a:t>
            </a:fld>
            <a:endParaRPr lang="nl-NL" noProof="0"/>
          </a:p>
        </p:txBody>
      </p:sp>
    </p:spTree>
    <p:extLst>
      <p:ext uri="{BB962C8B-B14F-4D97-AF65-F5344CB8AC3E}">
        <p14:creationId xmlns:p14="http://schemas.microsoft.com/office/powerpoint/2010/main" val="59279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p>
            <a:pPr rtl="0"/>
            <a:fld id="{999430FB-2BBB-4595-A756-9A4B4E649BD7}" type="datetime1">
              <a:rPr lang="nl-NL" noProof="0" smtClean="0"/>
              <a:t>12-7-2023</a:t>
            </a:fld>
            <a:endParaRPr lang="nl-NL" noProof="0"/>
          </a:p>
        </p:txBody>
      </p:sp>
      <p:sp>
        <p:nvSpPr>
          <p:cNvPr id="3" name="Tijdelijke aanduiding voor voettekst 2"/>
          <p:cNvSpPr>
            <a:spLocks noGrp="1"/>
          </p:cNvSpPr>
          <p:nvPr>
            <p:ph type="ftr" sz="quarter" idx="11"/>
          </p:nvPr>
        </p:nvSpPr>
        <p:spPr/>
        <p:txBody>
          <a:bodyPr rtlCol="0"/>
          <a:lstStyle/>
          <a:p>
            <a:pPr rtl="0"/>
            <a:endParaRPr lang="nl-NL" noProof="0"/>
          </a:p>
        </p:txBody>
      </p:sp>
      <p:sp>
        <p:nvSpPr>
          <p:cNvPr id="4" name="Tijdelijke aanduiding voor dianummer 3"/>
          <p:cNvSpPr>
            <a:spLocks noGrp="1"/>
          </p:cNvSpPr>
          <p:nvPr>
            <p:ph type="sldNum" sz="quarter" idx="12"/>
          </p:nvPr>
        </p:nvSpPr>
        <p:spPr/>
        <p:txBody>
          <a:bodyPr rtlCol="0"/>
          <a:lstStyle/>
          <a:p>
            <a:pPr rtl="0"/>
            <a:fld id="{69E57DC2-970A-4B3E-BB1C-7A09969E49DF}" type="slidenum">
              <a:rPr lang="nl-NL" noProof="0" smtClean="0"/>
              <a:t>‹nr.›</a:t>
            </a:fld>
            <a:endParaRPr lang="nl-NL" noProof="0"/>
          </a:p>
        </p:txBody>
      </p:sp>
    </p:spTree>
    <p:extLst>
      <p:ext uri="{BB962C8B-B14F-4D97-AF65-F5344CB8AC3E}">
        <p14:creationId xmlns:p14="http://schemas.microsoft.com/office/powerpoint/2010/main" val="80983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hthoek 7" title="Achtergrondvorm"/>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hasCustomPrompt="1"/>
          </p:nvPr>
        </p:nvSpPr>
        <p:spPr>
          <a:xfrm>
            <a:off x="723900" y="685800"/>
            <a:ext cx="3855720" cy="2157884"/>
          </a:xfrm>
        </p:spPr>
        <p:txBody>
          <a:bodyPr rtlCol="0" anchor="t">
            <a:noAutofit/>
          </a:bodyPr>
          <a:lstStyle>
            <a:lvl1pPr>
              <a:lnSpc>
                <a:spcPct val="84000"/>
              </a:lnSpc>
              <a:defRPr sz="4800" baseline="0">
                <a:solidFill>
                  <a:schemeClr val="tx2"/>
                </a:solidFill>
              </a:defRPr>
            </a:lvl1pPr>
          </a:lstStyle>
          <a:p>
            <a:pPr rtl="0"/>
            <a:r>
              <a:rPr lang="nl-NL" noProof="0"/>
              <a:t>Klik om de titelstijl van het model te bewerken</a:t>
            </a:r>
          </a:p>
        </p:txBody>
      </p:sp>
      <p:sp>
        <p:nvSpPr>
          <p:cNvPr id="3" name="Tijdelijke aanduiding voor inhoud 2"/>
          <p:cNvSpPr>
            <a:spLocks noGrp="1"/>
          </p:cNvSpPr>
          <p:nvPr>
            <p:ph idx="1" hasCustomPrompt="1"/>
          </p:nvPr>
        </p:nvSpPr>
        <p:spPr>
          <a:xfrm>
            <a:off x="6256020" y="685801"/>
            <a:ext cx="5212080" cy="5175250"/>
          </a:xfrm>
        </p:spPr>
        <p:txBody>
          <a:bodyPr rtlCol="0"/>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p:cNvSpPr>
            <a:spLocks noGrp="1"/>
          </p:cNvSpPr>
          <p:nvPr>
            <p:ph type="body" sz="half" idx="2" hasCustomPrompt="1"/>
          </p:nvPr>
        </p:nvSpPr>
        <p:spPr>
          <a:xfrm>
            <a:off x="723900" y="2856344"/>
            <a:ext cx="3855720" cy="3011056"/>
          </a:xfrm>
        </p:spPr>
        <p:txBody>
          <a:bodyPr rtlCol="0"/>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Tekststijlen van het model bewerken</a:t>
            </a:r>
          </a:p>
        </p:txBody>
      </p:sp>
      <p:sp>
        <p:nvSpPr>
          <p:cNvPr id="5" name="Tijdelijke aanduiding voor datum 4"/>
          <p:cNvSpPr>
            <a:spLocks noGrp="1"/>
          </p:cNvSpPr>
          <p:nvPr>
            <p:ph type="dt" sz="half" idx="10"/>
          </p:nvPr>
        </p:nvSpPr>
        <p:spPr>
          <a:xfrm>
            <a:off x="723900" y="6453386"/>
            <a:ext cx="1204572" cy="404614"/>
          </a:xfrm>
        </p:spPr>
        <p:txBody>
          <a:bodyPr rtlCol="0"/>
          <a:lstStyle>
            <a:lvl1pPr>
              <a:defRPr>
                <a:solidFill>
                  <a:schemeClr val="tx2"/>
                </a:solidFill>
              </a:defRPr>
            </a:lvl1pPr>
          </a:lstStyle>
          <a:p>
            <a:pPr rtl="0"/>
            <a:fld id="{EFD365D6-7C19-4E1F-9A39-5DCC01EB8010}" type="datetime1">
              <a:rPr lang="nl-NL" noProof="0" smtClean="0"/>
              <a:t>12-7-2023</a:t>
            </a:fld>
            <a:endParaRPr lang="nl-NL" noProof="0"/>
          </a:p>
        </p:txBody>
      </p:sp>
      <p:sp>
        <p:nvSpPr>
          <p:cNvPr id="6" name="Tijdelijke aanduiding voor voettekst 5"/>
          <p:cNvSpPr>
            <a:spLocks noGrp="1"/>
          </p:cNvSpPr>
          <p:nvPr>
            <p:ph type="ftr" sz="quarter" idx="11"/>
          </p:nvPr>
        </p:nvSpPr>
        <p:spPr>
          <a:xfrm>
            <a:off x="2205945" y="6453386"/>
            <a:ext cx="2373675" cy="404614"/>
          </a:xfrm>
        </p:spPr>
        <p:txBody>
          <a:bodyPr rtlCol="0"/>
          <a:lstStyle>
            <a:lvl1pPr>
              <a:defRPr>
                <a:solidFill>
                  <a:schemeClr val="tx2"/>
                </a:solidFill>
              </a:defRPr>
            </a:lvl1pPr>
          </a:lstStyle>
          <a:p>
            <a:pPr rtl="0"/>
            <a:endParaRPr lang="nl-NL" noProof="0"/>
          </a:p>
        </p:txBody>
      </p:sp>
      <p:sp>
        <p:nvSpPr>
          <p:cNvPr id="7" name="Tijdelijke aanduiding voor dianummer 6"/>
          <p:cNvSpPr>
            <a:spLocks noGrp="1"/>
          </p:cNvSpPr>
          <p:nvPr>
            <p:ph type="sldNum" sz="quarter" idx="12"/>
          </p:nvPr>
        </p:nvSpPr>
        <p:spPr>
          <a:xfrm>
            <a:off x="9883140" y="6453386"/>
            <a:ext cx="1596292" cy="404614"/>
          </a:xfrm>
        </p:spPr>
        <p:txBody>
          <a:bodyPr rtlCol="0"/>
          <a:lstStyle>
            <a:lvl1pPr>
              <a:defRPr>
                <a:solidFill>
                  <a:schemeClr val="tx2"/>
                </a:solidFill>
              </a:defRPr>
            </a:lvl1pPr>
          </a:lstStyle>
          <a:p>
            <a:pPr rtl="0"/>
            <a:fld id="{69E57DC2-970A-4B3E-BB1C-7A09969E49DF}" type="slidenum">
              <a:rPr lang="nl-NL" noProof="0" smtClean="0"/>
              <a:pPr rtl="0"/>
              <a:t>‹nr.›</a:t>
            </a:fld>
            <a:endParaRPr lang="nl-NL" noProof="0"/>
          </a:p>
        </p:txBody>
      </p:sp>
      <p:sp>
        <p:nvSpPr>
          <p:cNvPr id="9" name="Rechthoek 8" title="Scheidingsbalk"/>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451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hthoek 7" title="Achtergrondvorm"/>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hasCustomPrompt="1"/>
          </p:nvPr>
        </p:nvSpPr>
        <p:spPr>
          <a:xfrm>
            <a:off x="723900" y="685800"/>
            <a:ext cx="3855720" cy="2157884"/>
          </a:xfrm>
        </p:spPr>
        <p:txBody>
          <a:bodyPr rtlCol="0" anchor="t">
            <a:normAutofit/>
          </a:bodyPr>
          <a:lstStyle>
            <a:lvl1pPr>
              <a:lnSpc>
                <a:spcPct val="84000"/>
              </a:lnSpc>
              <a:defRPr sz="4800" baseline="0"/>
            </a:lvl1pPr>
          </a:lstStyle>
          <a:p>
            <a:pPr rtl="0"/>
            <a:r>
              <a:rPr lang="nl-NL" noProof="0"/>
              <a:t>Klik om de titelstijl van het model te bewerken</a:t>
            </a:r>
          </a:p>
        </p:txBody>
      </p:sp>
      <p:sp>
        <p:nvSpPr>
          <p:cNvPr id="3" name="Tijdelijke aanduiding voor afbeelding 2"/>
          <p:cNvSpPr>
            <a:spLocks noGrp="1" noChangeAspect="1"/>
          </p:cNvSpPr>
          <p:nvPr>
            <p:ph type="pic" idx="1" hasCustomPrompt="1"/>
          </p:nvPr>
        </p:nvSpPr>
        <p:spPr>
          <a:xfrm>
            <a:off x="5532120" y="0"/>
            <a:ext cx="6659880" cy="6857999"/>
          </a:xfrm>
        </p:spPr>
        <p:txBody>
          <a:bodyPr rtlCol="0"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p:cNvSpPr>
            <a:spLocks noGrp="1"/>
          </p:cNvSpPr>
          <p:nvPr>
            <p:ph type="body" sz="half" idx="2" hasCustomPrompt="1"/>
          </p:nvPr>
        </p:nvSpPr>
        <p:spPr>
          <a:xfrm>
            <a:off x="723900" y="2855968"/>
            <a:ext cx="3855720" cy="3011432"/>
          </a:xfrm>
        </p:spPr>
        <p:txBody>
          <a:bodyPr rtlCol="0"/>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Tekststijlen van het model bewerken</a:t>
            </a:r>
          </a:p>
        </p:txBody>
      </p:sp>
      <p:sp>
        <p:nvSpPr>
          <p:cNvPr id="5" name="Tijdelijke aanduiding voor datum 4"/>
          <p:cNvSpPr>
            <a:spLocks noGrp="1"/>
          </p:cNvSpPr>
          <p:nvPr>
            <p:ph type="dt" sz="half" idx="10"/>
          </p:nvPr>
        </p:nvSpPr>
        <p:spPr>
          <a:xfrm>
            <a:off x="723900" y="6453386"/>
            <a:ext cx="1204572" cy="404614"/>
          </a:xfrm>
        </p:spPr>
        <p:txBody>
          <a:bodyPr rtlCol="0"/>
          <a:lstStyle>
            <a:lvl1pPr>
              <a:defRPr>
                <a:solidFill>
                  <a:schemeClr val="tx2"/>
                </a:solidFill>
              </a:defRPr>
            </a:lvl1pPr>
          </a:lstStyle>
          <a:p>
            <a:pPr rtl="0"/>
            <a:fld id="{B12AEA80-C4EF-4E4F-8B89-3A8A14822849}" type="datetime1">
              <a:rPr lang="nl-NL" noProof="0" smtClean="0"/>
              <a:t>12-7-2023</a:t>
            </a:fld>
            <a:endParaRPr lang="nl-NL" noProof="0"/>
          </a:p>
        </p:txBody>
      </p:sp>
      <p:sp>
        <p:nvSpPr>
          <p:cNvPr id="6" name="Tijdelijke aanduiding voor voettekst 5"/>
          <p:cNvSpPr>
            <a:spLocks noGrp="1"/>
          </p:cNvSpPr>
          <p:nvPr>
            <p:ph type="ftr" sz="quarter" idx="11"/>
          </p:nvPr>
        </p:nvSpPr>
        <p:spPr>
          <a:xfrm>
            <a:off x="2205945" y="6453386"/>
            <a:ext cx="2373675" cy="404614"/>
          </a:xfrm>
        </p:spPr>
        <p:txBody>
          <a:bodyPr rtlCol="0"/>
          <a:lstStyle>
            <a:lvl1pPr>
              <a:defRPr>
                <a:solidFill>
                  <a:schemeClr val="tx2"/>
                </a:solidFill>
              </a:defRPr>
            </a:lvl1pPr>
          </a:lstStyle>
          <a:p>
            <a:pPr rtl="0"/>
            <a:endParaRPr lang="nl-NL" noProof="0"/>
          </a:p>
        </p:txBody>
      </p:sp>
      <p:sp>
        <p:nvSpPr>
          <p:cNvPr id="7" name="Tijdelijke aanduiding voor dianummer 6"/>
          <p:cNvSpPr>
            <a:spLocks noGrp="1"/>
          </p:cNvSpPr>
          <p:nvPr>
            <p:ph type="sldNum" sz="quarter" idx="12"/>
          </p:nvPr>
        </p:nvSpPr>
        <p:spPr>
          <a:xfrm>
            <a:off x="9883140" y="6453386"/>
            <a:ext cx="1596292" cy="404614"/>
          </a:xfrm>
        </p:spPr>
        <p:txBody>
          <a:bodyPr rtlCol="0"/>
          <a:lstStyle>
            <a:lvl1pPr>
              <a:defRPr>
                <a:solidFill>
                  <a:schemeClr val="tx2"/>
                </a:solidFill>
              </a:defRPr>
            </a:lvl1pPr>
          </a:lstStyle>
          <a:p>
            <a:pPr rtl="0"/>
            <a:fld id="{69E57DC2-970A-4B3E-BB1C-7A09969E49DF}" type="slidenum">
              <a:rPr lang="nl-NL" noProof="0" smtClean="0"/>
              <a:pPr rtl="0"/>
              <a:t>‹nr.›</a:t>
            </a:fld>
            <a:endParaRPr lang="nl-NL" noProof="0"/>
          </a:p>
        </p:txBody>
      </p:sp>
      <p:sp>
        <p:nvSpPr>
          <p:cNvPr id="9" name="Rechthoek 8" title="Scheidingsbalk"/>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393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pPr rtl="0"/>
            <a:r>
              <a:rPr lang="nl-NL" noProof="0"/>
              <a:t>Klik om de titelstijl van het model te bewerken</a:t>
            </a:r>
          </a:p>
        </p:txBody>
      </p:sp>
      <p:sp>
        <p:nvSpPr>
          <p:cNvPr id="3" name="Tijdelijke aanduiding voor tekst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rtl="0"/>
            <a:fld id="{D454C7E0-4537-440B-983F-DFAFF637B012}" type="datetime1">
              <a:rPr lang="nl-NL" noProof="0" smtClean="0"/>
              <a:t>12-7-2023</a:t>
            </a:fld>
            <a:endParaRPr lang="nl-NL" noProof="0"/>
          </a:p>
        </p:txBody>
      </p:sp>
      <p:sp>
        <p:nvSpPr>
          <p:cNvPr id="5" name="Tijdelijke aanduiding voor voettekst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rtl="0"/>
            <a:endParaRPr lang="nl-NL" noProof="0"/>
          </a:p>
        </p:txBody>
      </p:sp>
      <p:sp>
        <p:nvSpPr>
          <p:cNvPr id="6" name="Tijdelijke aanduiding voor dianumm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rtl="0"/>
            <a:fld id="{69E57DC2-970A-4B3E-BB1C-7A09969E49DF}" type="slidenum">
              <a:rPr lang="nl-NL" noProof="0" smtClean="0"/>
              <a:pPr rtl="0"/>
              <a:t>‹nr.›</a:t>
            </a:fld>
            <a:endParaRPr lang="nl-NL" noProof="0"/>
          </a:p>
        </p:txBody>
      </p:sp>
      <p:sp>
        <p:nvSpPr>
          <p:cNvPr id="9" name="Rechthoek 8" title="Zijbalk"/>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01515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docs.live.net/b73909785389dbe2/Persoonlijke%20Ontwikkeling/2021%20Pedogagiek/Portfolio/HVU%202021%20Portfolio%20B.Herbold%201.0.docx"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jpe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8.jpeg"/><Relationship Id="rId10" Type="http://schemas.microsoft.com/office/2007/relationships/diagramDrawing" Target="../diagrams/drawing1.xml"/><Relationship Id="rId4" Type="http://schemas.openxmlformats.org/officeDocument/2006/relationships/image" Target="../media/image7.jpe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nWQkETqlZfk"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bW3hp9StP-E"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eRvm0HoXLZQ"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5" name="Afbeelding 24" descr="persoon met een boekentas die over de bergen staart">
            <a:extLst>
              <a:ext uri="{FF2B5EF4-FFF2-40B4-BE49-F238E27FC236}">
                <a16:creationId xmlns:a16="http://schemas.microsoft.com/office/drawing/2014/main" id="{0461DC49-1338-C24E-A3BB-5919AD12F59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0"/>
            <a:ext cx="12191999" cy="6859300"/>
          </a:xfrm>
          <a:prstGeom prst="rect">
            <a:avLst/>
          </a:prstGeom>
        </p:spPr>
      </p:pic>
      <p:sp>
        <p:nvSpPr>
          <p:cNvPr id="30" name="Rechthoek 29">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32" name="Vrije v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34" name="Vrije v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sp>
      <p:sp>
        <p:nvSpPr>
          <p:cNvPr id="2" name="Titel 1">
            <a:extLst>
              <a:ext uri="{FF2B5EF4-FFF2-40B4-BE49-F238E27FC236}">
                <a16:creationId xmlns:a16="http://schemas.microsoft.com/office/drawing/2014/main" id="{A5C93519-6B29-1346-9FCB-0835B80531A4}"/>
              </a:ext>
            </a:extLst>
          </p:cNvPr>
          <p:cNvSpPr>
            <a:spLocks noGrp="1"/>
          </p:cNvSpPr>
          <p:nvPr>
            <p:ph type="ctrTitle"/>
          </p:nvPr>
        </p:nvSpPr>
        <p:spPr>
          <a:xfrm>
            <a:off x="1384420" y="2548741"/>
            <a:ext cx="9408918" cy="2098226"/>
          </a:xfrm>
        </p:spPr>
        <p:txBody>
          <a:bodyPr rtlCol="0">
            <a:normAutofit fontScale="90000"/>
          </a:bodyPr>
          <a:lstStyle/>
          <a:p>
            <a:pPr rtl="0"/>
            <a:r>
              <a:rPr lang="nl-NL" dirty="0">
                <a:solidFill>
                  <a:schemeClr val="bg2"/>
                </a:solidFill>
              </a:rPr>
              <a:t>Tickets</a:t>
            </a:r>
            <a:br>
              <a:rPr lang="nl-NL" dirty="0">
                <a:solidFill>
                  <a:schemeClr val="bg2"/>
                </a:solidFill>
              </a:rPr>
            </a:br>
            <a:br>
              <a:rPr lang="nl-NL" dirty="0">
                <a:solidFill>
                  <a:schemeClr val="bg2"/>
                </a:solidFill>
              </a:rPr>
            </a:br>
            <a:endParaRPr lang="nl-NL" sz="2200" dirty="0">
              <a:solidFill>
                <a:schemeClr val="bg2"/>
              </a:solidFill>
            </a:endParaRPr>
          </a:p>
        </p:txBody>
      </p:sp>
    </p:spTree>
    <p:extLst>
      <p:ext uri="{BB962C8B-B14F-4D97-AF65-F5344CB8AC3E}">
        <p14:creationId xmlns:p14="http://schemas.microsoft.com/office/powerpoint/2010/main" val="154658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2800" i="1" dirty="0"/>
              <a:t>“Het gaat mij niet zo zeer hoe cognitief een pupil is, maar de ( onder de zee ) houding van de pupil ( levensloop ) ”</a:t>
            </a:r>
          </a:p>
        </p:txBody>
      </p:sp>
      <p:pic>
        <p:nvPicPr>
          <p:cNvPr id="1026" name="Picture 2" descr="Afbeeldingsresultaat voor ijsbergtheor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4238" y="2171700"/>
            <a:ext cx="7722762" cy="369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02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“Ik geef ze de bouwstenen, en ben hun handleiding waarop ze kunnen vertrouwen, wel moeten ze zelf gaan bouwen”</a:t>
            </a:r>
          </a:p>
        </p:txBody>
      </p:sp>
      <p:pic>
        <p:nvPicPr>
          <p:cNvPr id="4" name="Tijdelijke aanduiding voor inhoud 3"/>
          <p:cNvPicPr>
            <a:picLocks noGrp="1" noChangeAspect="1"/>
          </p:cNvPicPr>
          <p:nvPr>
            <p:ph idx="1"/>
          </p:nvPr>
        </p:nvPicPr>
        <p:blipFill>
          <a:blip r:embed="rId3"/>
          <a:stretch>
            <a:fillRect/>
          </a:stretch>
        </p:blipFill>
        <p:spPr>
          <a:xfrm>
            <a:off x="1371600" y="2910468"/>
            <a:ext cx="6210986" cy="3581400"/>
          </a:xfrm>
          <a:prstGeom prst="rect">
            <a:avLst/>
          </a:prstGeom>
        </p:spPr>
      </p:pic>
    </p:spTree>
    <p:extLst>
      <p:ext uri="{BB962C8B-B14F-4D97-AF65-F5344CB8AC3E}">
        <p14:creationId xmlns:p14="http://schemas.microsoft.com/office/powerpoint/2010/main" val="3671118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Ben kookt</a:t>
            </a:r>
          </a:p>
        </p:txBody>
      </p:sp>
      <p:pic>
        <p:nvPicPr>
          <p:cNvPr id="6" name="Tijdelijke aanduiding voor inhoud 5"/>
          <p:cNvPicPr>
            <a:picLocks noGrp="1" noChangeAspect="1"/>
          </p:cNvPicPr>
          <p:nvPr>
            <p:ph idx="1"/>
          </p:nvPr>
        </p:nvPicPr>
        <p:blipFill>
          <a:blip r:embed="rId2"/>
          <a:stretch>
            <a:fillRect/>
          </a:stretch>
        </p:blipFill>
        <p:spPr>
          <a:xfrm>
            <a:off x="823087" y="1797977"/>
            <a:ext cx="11262984" cy="4798031"/>
          </a:xfrm>
          <a:prstGeom prst="rect">
            <a:avLst/>
          </a:prstGeom>
        </p:spPr>
      </p:pic>
    </p:spTree>
    <p:extLst>
      <p:ext uri="{BB962C8B-B14F-4D97-AF65-F5344CB8AC3E}">
        <p14:creationId xmlns:p14="http://schemas.microsoft.com/office/powerpoint/2010/main" val="2951965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1267058"/>
            <a:ext cx="9835376" cy="1699167"/>
          </a:xfrm>
        </p:spPr>
        <p:txBody>
          <a:bodyPr>
            <a:normAutofit/>
          </a:bodyPr>
          <a:lstStyle/>
          <a:p>
            <a:pPr algn="ctr"/>
            <a:r>
              <a:rPr lang="nl-NL" dirty="0"/>
              <a:t>Op het moment dat ik in mijn jeugd het leven ontdek, stuit mijn herinnering steeds op een weggeveegde vlek. Waar velen al met die reis begonnen waren, kon ik alleen maar thuis in besloten kring naar mijn autoriteit staren. </a:t>
            </a:r>
          </a:p>
          <a:p>
            <a:endParaRPr lang="nl-NL" dirty="0"/>
          </a:p>
        </p:txBody>
      </p:sp>
      <p:pic>
        <p:nvPicPr>
          <p:cNvPr id="2" name="Dear God - Cory AsburyTo Love A Fo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6976" y="236034"/>
            <a:ext cx="609600" cy="609600"/>
          </a:xfrm>
          <a:prstGeom prst="rect">
            <a:avLst/>
          </a:prstGeom>
        </p:spPr>
      </p:pic>
    </p:spTree>
    <p:extLst>
      <p:ext uri="{BB962C8B-B14F-4D97-AF65-F5344CB8AC3E}">
        <p14:creationId xmlns:p14="http://schemas.microsoft.com/office/powerpoint/2010/main" val="314092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909"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1267058"/>
            <a:ext cx="9835376" cy="1699167"/>
          </a:xfrm>
        </p:spPr>
        <p:txBody>
          <a:bodyPr>
            <a:normAutofit/>
          </a:bodyPr>
          <a:lstStyle/>
          <a:p>
            <a:pPr algn="ctr"/>
            <a:r>
              <a:rPr lang="nl-NL" dirty="0"/>
              <a:t>Ik droomde om ook ooit mijn pad op te gaan, maar door mijn vele kettingen kon ik nauwelijks rechtop staan. Mentaal krachtig was ik zeker dus de spanning zat erop,  geloofde er in,  hoopte dat het brak en ervoor zorgde dat alles stopt! </a:t>
            </a:r>
          </a:p>
        </p:txBody>
      </p:sp>
    </p:spTree>
    <p:extLst>
      <p:ext uri="{BB962C8B-B14F-4D97-AF65-F5344CB8AC3E}">
        <p14:creationId xmlns:p14="http://schemas.microsoft.com/office/powerpoint/2010/main" val="1828657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1267058"/>
            <a:ext cx="9835376" cy="1699167"/>
          </a:xfrm>
        </p:spPr>
        <p:txBody>
          <a:bodyPr>
            <a:normAutofit/>
          </a:bodyPr>
          <a:lstStyle/>
          <a:p>
            <a:pPr algn="ctr"/>
            <a:r>
              <a:rPr lang="nl-NL" dirty="0"/>
              <a:t>En dat deed het zeker, wat kan een strakke opvoeding verstikkend zijn. Voor het eerst in mijn leven groeide mijn persoonlijke ontwikkeling en was ik niet meer klein. Mijn herinneringen is alles wat ik nog steeds onderhoudt,  maar helaas geen enkele familielid meer over en ja, da’s best koud. </a:t>
            </a:r>
          </a:p>
        </p:txBody>
      </p:sp>
    </p:spTree>
    <p:extLst>
      <p:ext uri="{BB962C8B-B14F-4D97-AF65-F5344CB8AC3E}">
        <p14:creationId xmlns:p14="http://schemas.microsoft.com/office/powerpoint/2010/main" val="3438134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1267058"/>
            <a:ext cx="9835376" cy="1699167"/>
          </a:xfrm>
        </p:spPr>
        <p:txBody>
          <a:bodyPr>
            <a:normAutofit/>
          </a:bodyPr>
          <a:lstStyle/>
          <a:p>
            <a:pPr algn="ctr"/>
            <a:r>
              <a:rPr lang="nl-NL" dirty="0"/>
              <a:t>Wat neem ik mee uit de oude tijd voor het heden? Het was een behoorlijke tijd geleden, verdriet, pijn, geweld en psychische verleden. Soms vraag ik me wel eens af, zijn mijn ouders al overleden ? </a:t>
            </a:r>
          </a:p>
        </p:txBody>
      </p:sp>
    </p:spTree>
    <p:extLst>
      <p:ext uri="{BB962C8B-B14F-4D97-AF65-F5344CB8AC3E}">
        <p14:creationId xmlns:p14="http://schemas.microsoft.com/office/powerpoint/2010/main" val="1821519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1267058"/>
            <a:ext cx="9835376" cy="1699167"/>
          </a:xfrm>
        </p:spPr>
        <p:txBody>
          <a:bodyPr>
            <a:normAutofit/>
          </a:bodyPr>
          <a:lstStyle/>
          <a:p>
            <a:pPr algn="ctr"/>
            <a:r>
              <a:rPr lang="nl-NL" dirty="0"/>
              <a:t>Ik weet in ieder geval wat ik niet meegenomen heb , en in positieve zin een veranderd beeld toepas in mijn eigen gezin. Je kent het wel, we doen het later anders. Nou dat was vanuit mijn opbouw dus een ding. </a:t>
            </a:r>
          </a:p>
        </p:txBody>
      </p:sp>
    </p:spTree>
    <p:extLst>
      <p:ext uri="{BB962C8B-B14F-4D97-AF65-F5344CB8AC3E}">
        <p14:creationId xmlns:p14="http://schemas.microsoft.com/office/powerpoint/2010/main" val="3284302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1267058"/>
            <a:ext cx="9835376" cy="1699167"/>
          </a:xfrm>
        </p:spPr>
        <p:txBody>
          <a:bodyPr>
            <a:normAutofit/>
          </a:bodyPr>
          <a:lstStyle/>
          <a:p>
            <a:pPr algn="ctr"/>
            <a:r>
              <a:rPr lang="nl-NL" dirty="0"/>
              <a:t>Het elastiek effect zorgde ervoor dat ik naar alle kanten toe schoot, stuiterde als een stuiterbal. Maar het mooie was wel , ik zorg nu er zelf voor dat ik niet val. Niet verstrengt door anderen, maar mijn eigen weg ken, los staan en kijken wie ik eigenlijk ben. </a:t>
            </a:r>
          </a:p>
        </p:txBody>
      </p:sp>
    </p:spTree>
    <p:extLst>
      <p:ext uri="{BB962C8B-B14F-4D97-AF65-F5344CB8AC3E}">
        <p14:creationId xmlns:p14="http://schemas.microsoft.com/office/powerpoint/2010/main" val="147522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1267058"/>
            <a:ext cx="9835376" cy="1699167"/>
          </a:xfrm>
        </p:spPr>
        <p:txBody>
          <a:bodyPr>
            <a:normAutofit/>
          </a:bodyPr>
          <a:lstStyle/>
          <a:p>
            <a:pPr algn="ctr"/>
            <a:r>
              <a:rPr lang="nl-NL" dirty="0"/>
              <a:t>Ik weet wat ik wil, en wat ik kan. Mijn referentiekader gebruiken , op talentenjacht gaan,  in mijn reis het ontdekken van mijn eigen bestaan. Door discipline op te doen in het leger, en in de veiligheidszorg te werken wist ik eindelijk waar mijn grenzen waren en mijn persoonlijke perken. </a:t>
            </a:r>
          </a:p>
        </p:txBody>
      </p:sp>
    </p:spTree>
    <p:extLst>
      <p:ext uri="{BB962C8B-B14F-4D97-AF65-F5344CB8AC3E}">
        <p14:creationId xmlns:p14="http://schemas.microsoft.com/office/powerpoint/2010/main" val="1580557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702526" y="4682801"/>
            <a:ext cx="11489473" cy="2175199"/>
          </a:xfrm>
          <a:prstGeom prst="rect">
            <a:avLst/>
          </a:prstGeom>
        </p:spPr>
      </p:pic>
      <p:sp>
        <p:nvSpPr>
          <p:cNvPr id="2" name="Titel 1"/>
          <p:cNvSpPr>
            <a:spLocks noGrp="1"/>
          </p:cNvSpPr>
          <p:nvPr>
            <p:ph type="title"/>
          </p:nvPr>
        </p:nvSpPr>
        <p:spPr/>
        <p:txBody>
          <a:bodyPr/>
          <a:lstStyle/>
          <a:p>
            <a:r>
              <a:rPr lang="nl-NL" dirty="0"/>
              <a:t>Controle </a:t>
            </a:r>
            <a:r>
              <a:rPr lang="nl-NL" dirty="0">
                <a:hlinkClick r:id="rId3"/>
              </a:rPr>
              <a:t>reisdocumenten</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362947" y="1851102"/>
            <a:ext cx="10129419" cy="4237464"/>
          </a:xfrm>
          <a:prstGeom prst="rect">
            <a:avLst/>
          </a:prstGeom>
        </p:spPr>
      </p:pic>
    </p:spTree>
    <p:extLst>
      <p:ext uri="{BB962C8B-B14F-4D97-AF65-F5344CB8AC3E}">
        <p14:creationId xmlns:p14="http://schemas.microsoft.com/office/powerpoint/2010/main" val="3156021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720649"/>
            <a:ext cx="9835376" cy="1699167"/>
          </a:xfrm>
        </p:spPr>
        <p:txBody>
          <a:bodyPr>
            <a:normAutofit/>
          </a:bodyPr>
          <a:lstStyle/>
          <a:p>
            <a:pPr algn="ctr"/>
            <a:r>
              <a:rPr lang="nl-NL" dirty="0"/>
              <a:t>Gegroeid in mijn passie voor het onderwijs naar docentschap. Ruimte met forcerende krachten benut, gegroeid vanuit gewortelde bitterheid tot pedagogische wetenschappen en liefde is het gelukt. </a:t>
            </a:r>
          </a:p>
        </p:txBody>
      </p:sp>
    </p:spTree>
    <p:extLst>
      <p:ext uri="{BB962C8B-B14F-4D97-AF65-F5344CB8AC3E}">
        <p14:creationId xmlns:p14="http://schemas.microsoft.com/office/powerpoint/2010/main" val="2218151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720649"/>
            <a:ext cx="9835376" cy="1699167"/>
          </a:xfrm>
        </p:spPr>
        <p:txBody>
          <a:bodyPr>
            <a:normAutofit/>
          </a:bodyPr>
          <a:lstStyle/>
          <a:p>
            <a:pPr algn="ctr"/>
            <a:r>
              <a:rPr lang="nl-NL" dirty="0"/>
              <a:t>Mijn naam is Ben , 40 plus getrouwd en wel. Gevochten voor mijn eigenheid , nu gerust onder de studie dat ik nu nog mag.  Weet ik het zeker, ik ga het weer in de korte toekomst anders doen, maar niet vanuit uitgeveegde vlekken, maar met de stip op de horizon met een brede glimlach. </a:t>
            </a:r>
          </a:p>
        </p:txBody>
      </p:sp>
    </p:spTree>
    <p:extLst>
      <p:ext uri="{BB962C8B-B14F-4D97-AF65-F5344CB8AC3E}">
        <p14:creationId xmlns:p14="http://schemas.microsoft.com/office/powerpoint/2010/main" val="15176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5" name="Afbeelding 24" descr="persoon met een boekentas die over de bergen staart">
            <a:extLst>
              <a:ext uri="{FF2B5EF4-FFF2-40B4-BE49-F238E27FC236}">
                <a16:creationId xmlns:a16="http://schemas.microsoft.com/office/drawing/2014/main" id="{0461DC49-1338-C24E-A3BB-5919AD12F59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0"/>
            <a:ext cx="12191999" cy="6859300"/>
          </a:xfrm>
          <a:prstGeom prst="rect">
            <a:avLst/>
          </a:prstGeom>
        </p:spPr>
      </p:pic>
      <p:sp>
        <p:nvSpPr>
          <p:cNvPr id="30" name="Rechthoek 29">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32" name="Vrije v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34" name="Vrije v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sp>
      <p:sp>
        <p:nvSpPr>
          <p:cNvPr id="2" name="Titel 1">
            <a:extLst>
              <a:ext uri="{FF2B5EF4-FFF2-40B4-BE49-F238E27FC236}">
                <a16:creationId xmlns:a16="http://schemas.microsoft.com/office/drawing/2014/main" id="{A5C93519-6B29-1346-9FCB-0835B80531A4}"/>
              </a:ext>
            </a:extLst>
          </p:cNvPr>
          <p:cNvSpPr>
            <a:spLocks noGrp="1"/>
          </p:cNvSpPr>
          <p:nvPr>
            <p:ph type="ctrTitle"/>
          </p:nvPr>
        </p:nvSpPr>
        <p:spPr>
          <a:xfrm>
            <a:off x="1384420" y="1788454"/>
            <a:ext cx="9408918" cy="2098226"/>
          </a:xfrm>
        </p:spPr>
        <p:txBody>
          <a:bodyPr rtlCol="0">
            <a:normAutofit/>
          </a:bodyPr>
          <a:lstStyle/>
          <a:p>
            <a:pPr rtl="0"/>
            <a:r>
              <a:rPr lang="nl-NL" dirty="0">
                <a:solidFill>
                  <a:schemeClr val="bg2"/>
                </a:solidFill>
              </a:rPr>
              <a:t>startportfolio</a:t>
            </a:r>
          </a:p>
        </p:txBody>
      </p:sp>
      <p:sp>
        <p:nvSpPr>
          <p:cNvPr id="4" name="Subtitel 3">
            <a:extLst>
              <a:ext uri="{FF2B5EF4-FFF2-40B4-BE49-F238E27FC236}">
                <a16:creationId xmlns:a16="http://schemas.microsoft.com/office/drawing/2014/main" id="{6E661E49-0788-40C2-A5B6-638ADED71159}"/>
              </a:ext>
            </a:extLst>
          </p:cNvPr>
          <p:cNvSpPr>
            <a:spLocks noGrp="1"/>
          </p:cNvSpPr>
          <p:nvPr>
            <p:ph type="subTitle" idx="1"/>
          </p:nvPr>
        </p:nvSpPr>
        <p:spPr>
          <a:xfrm>
            <a:off x="2679906" y="3956279"/>
            <a:ext cx="6831673" cy="1086237"/>
          </a:xfrm>
        </p:spPr>
        <p:txBody>
          <a:bodyPr rtlCol="0">
            <a:normAutofit/>
          </a:bodyPr>
          <a:lstStyle/>
          <a:p>
            <a:pPr rtl="0"/>
            <a:r>
              <a:rPr lang="nl-NL" dirty="0">
                <a:solidFill>
                  <a:schemeClr val="bg2"/>
                </a:solidFill>
              </a:rPr>
              <a:t>Gepresenteerd door : </a:t>
            </a:r>
          </a:p>
          <a:p>
            <a:pPr rtl="0"/>
            <a:r>
              <a:rPr lang="nl-NL" dirty="0">
                <a:solidFill>
                  <a:schemeClr val="bg2"/>
                </a:solidFill>
              </a:rPr>
              <a:t>B.Herbold</a:t>
            </a:r>
          </a:p>
          <a:p>
            <a:pPr rtl="0"/>
            <a:endParaRPr lang="nl-NL" dirty="0">
              <a:solidFill>
                <a:schemeClr val="bg2"/>
              </a:solidFill>
            </a:endParaRPr>
          </a:p>
        </p:txBody>
      </p:sp>
    </p:spTree>
    <p:extLst>
      <p:ext uri="{BB962C8B-B14F-4D97-AF65-F5344CB8AC3E}">
        <p14:creationId xmlns:p14="http://schemas.microsoft.com/office/powerpoint/2010/main" val="3377345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0" name="Rechthoek 109">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2" name="Rechthoek 111">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23F6D5E8-15CF-4755-910B-1B5A1E777357}"/>
              </a:ext>
            </a:extLst>
          </p:cNvPr>
          <p:cNvSpPr>
            <a:spLocks noGrp="1"/>
          </p:cNvSpPr>
          <p:nvPr>
            <p:ph type="title"/>
          </p:nvPr>
        </p:nvSpPr>
        <p:spPr>
          <a:xfrm>
            <a:off x="5100824" y="685800"/>
            <a:ext cx="6176776" cy="1485900"/>
          </a:xfrm>
        </p:spPr>
        <p:txBody>
          <a:bodyPr vert="horz" lIns="91440" tIns="45720" rIns="91440" bIns="45720" rtlCol="0" anchor="t">
            <a:normAutofit/>
          </a:bodyPr>
          <a:lstStyle/>
          <a:p>
            <a:pPr rtl="0"/>
            <a:r>
              <a:rPr lang="nl-NL" dirty="0"/>
              <a:t>Tijdens het maken van mijn portfolio…</a:t>
            </a:r>
          </a:p>
        </p:txBody>
      </p:sp>
      <p:pic>
        <p:nvPicPr>
          <p:cNvPr id="15" name="Tijdelijke aanduiding voor inhoud 14" descr="Persoon die op een laptop leunt">
            <a:extLst>
              <a:ext uri="{FF2B5EF4-FFF2-40B4-BE49-F238E27FC236}">
                <a16:creationId xmlns:a16="http://schemas.microsoft.com/office/drawing/2014/main" id="{C7F36DA5-3286-4EAB-8CE6-344245727B63}"/>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t="36" r="-1" b="-1"/>
          <a:stretch/>
        </p:blipFill>
        <p:spPr>
          <a:xfrm>
            <a:off x="-1" y="10"/>
            <a:ext cx="4373546" cy="6857990"/>
          </a:xfrm>
          <a:prstGeom prst="rect">
            <a:avLst/>
          </a:prstGeom>
        </p:spPr>
      </p:pic>
      <p:sp>
        <p:nvSpPr>
          <p:cNvPr id="114" name="Rechthoek 113">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Tijdelijke aanduiding voor inhoud 3"/>
          <p:cNvPicPr>
            <a:picLocks noGrp="1" noChangeAspect="1"/>
          </p:cNvPicPr>
          <p:nvPr>
            <p:ph sz="half" idx="2"/>
          </p:nvPr>
        </p:nvPicPr>
        <p:blipFill>
          <a:blip r:embed="rId4"/>
          <a:stretch>
            <a:fillRect/>
          </a:stretch>
        </p:blipFill>
        <p:spPr>
          <a:xfrm>
            <a:off x="5808967" y="2171700"/>
            <a:ext cx="4462855" cy="2522483"/>
          </a:xfrm>
          <a:prstGeom prst="rect">
            <a:avLst/>
          </a:prstGeom>
        </p:spPr>
      </p:pic>
    </p:spTree>
    <p:extLst>
      <p:ext uri="{BB962C8B-B14F-4D97-AF65-F5344CB8AC3E}">
        <p14:creationId xmlns:p14="http://schemas.microsoft.com/office/powerpoint/2010/main" val="107679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Afbeelding 5" descr="Man die kijkt naar besneeuwde bergtoppen">
            <a:extLst>
              <a:ext uri="{FF2B5EF4-FFF2-40B4-BE49-F238E27FC236}">
                <a16:creationId xmlns:a16="http://schemas.microsoft.com/office/drawing/2014/main" id="{CB65CD91-F5B7-D446-9C8C-8E7FD1C4D4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99773" y="10"/>
            <a:ext cx="7592227" cy="6857614"/>
          </a:xfrm>
          <a:prstGeom prst="rect">
            <a:avLst/>
          </a:prstGeom>
        </p:spPr>
      </p:pic>
      <p:sp>
        <p:nvSpPr>
          <p:cNvPr id="13" name="Rechthoek 12">
            <a:extLst>
              <a:ext uri="{FF2B5EF4-FFF2-40B4-BE49-F238E27FC236}">
                <a16:creationId xmlns:a16="http://schemas.microsoft.com/office/drawing/2014/main" id="{6D043292-708B-4F69-AE72-8FB56C6E8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F3F6C66-D6D7-4A72-9928-967AEA400766}"/>
              </a:ext>
            </a:extLst>
          </p:cNvPr>
          <p:cNvSpPr>
            <a:spLocks noGrp="1"/>
          </p:cNvSpPr>
          <p:nvPr>
            <p:ph type="title"/>
          </p:nvPr>
        </p:nvSpPr>
        <p:spPr>
          <a:xfrm>
            <a:off x="5100824" y="685800"/>
            <a:ext cx="6176776" cy="1485900"/>
          </a:xfrm>
        </p:spPr>
        <p:txBody>
          <a:bodyPr rtlCol="0">
            <a:normAutofit/>
          </a:bodyPr>
          <a:lstStyle/>
          <a:p>
            <a:pPr rtl="0"/>
            <a:r>
              <a:rPr lang="nl-NL" dirty="0"/>
              <a:t>Mijn doel is professioneel te worden in pedagogiek</a:t>
            </a:r>
          </a:p>
        </p:txBody>
      </p:sp>
      <p:pic>
        <p:nvPicPr>
          <p:cNvPr id="8" name="Afbeelding 7" descr="Persoon met een rolkoffer">
            <a:extLst>
              <a:ext uri="{FF2B5EF4-FFF2-40B4-BE49-F238E27FC236}">
                <a16:creationId xmlns:a16="http://schemas.microsoft.com/office/drawing/2014/main" id="{3E07AA5F-8072-9541-85CB-0C9A4C1EBCD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 y="10"/>
            <a:ext cx="4379956" cy="3428990"/>
          </a:xfrm>
          <a:prstGeom prst="rect">
            <a:avLst/>
          </a:prstGeom>
        </p:spPr>
      </p:pic>
      <p:pic>
        <p:nvPicPr>
          <p:cNvPr id="4" name="Afbeelding 3" descr="Vrouw die kijkt naar bergen">
            <a:extLst>
              <a:ext uri="{FF2B5EF4-FFF2-40B4-BE49-F238E27FC236}">
                <a16:creationId xmlns:a16="http://schemas.microsoft.com/office/drawing/2014/main" id="{2A8AB22A-14EA-F842-BE52-8E0EC555C53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3429000"/>
            <a:ext cx="4373525" cy="3429000"/>
          </a:xfrm>
          <a:prstGeom prst="rect">
            <a:avLst/>
          </a:prstGeom>
        </p:spPr>
      </p:pic>
      <p:sp>
        <p:nvSpPr>
          <p:cNvPr id="15" name="Rechthoek 14">
            <a:extLst>
              <a:ext uri="{FF2B5EF4-FFF2-40B4-BE49-F238E27FC236}">
                <a16:creationId xmlns:a16="http://schemas.microsoft.com/office/drawing/2014/main" id="{9F01DDB9-C75C-44C2-9331-356EAF9C0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14700"/>
            <a:ext cx="4373545"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7" name="Rechthoek 16">
            <a:extLst>
              <a:ext uri="{FF2B5EF4-FFF2-40B4-BE49-F238E27FC236}">
                <a16:creationId xmlns:a16="http://schemas.microsoft.com/office/drawing/2014/main" id="{72C017B3-7B7A-4C5A-A3E9-09EC1428B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Tijdelijke aanduiding voor inhoud 2" descr="Lineair proces voor SmartArt-afbeelding">
            <a:extLst>
              <a:ext uri="{FF2B5EF4-FFF2-40B4-BE49-F238E27FC236}">
                <a16:creationId xmlns:a16="http://schemas.microsoft.com/office/drawing/2014/main" id="{DEC8A51B-A7CC-40D9-9DD5-CACF12E987DE}"/>
              </a:ext>
            </a:extLst>
          </p:cNvPr>
          <p:cNvGraphicFramePr>
            <a:graphicFrameLocks noGrp="1" noChangeAspect="1"/>
          </p:cNvGraphicFramePr>
          <p:nvPr>
            <p:ph idx="1"/>
            <p:extLst>
              <p:ext uri="{D42A27DB-BD31-4B8C-83A1-F6EECF244321}">
                <p14:modId xmlns:p14="http://schemas.microsoft.com/office/powerpoint/2010/main" val="129953736"/>
              </p:ext>
            </p:extLst>
          </p:nvPr>
        </p:nvGraphicFramePr>
        <p:xfrm>
          <a:off x="5100637" y="2286000"/>
          <a:ext cx="6797195" cy="3581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4412896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hthoek 17">
            <a:extLst>
              <a:ext uri="{FF2B5EF4-FFF2-40B4-BE49-F238E27FC236}">
                <a16:creationId xmlns:a16="http://schemas.microsoft.com/office/drawing/2014/main" id="{59DB74EB-2A7D-443D-B969-8BF48F993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23F6D5E8-15CF-4755-910B-1B5A1E777357}"/>
              </a:ext>
            </a:extLst>
          </p:cNvPr>
          <p:cNvSpPr>
            <a:spLocks noGrp="1"/>
          </p:cNvSpPr>
          <p:nvPr>
            <p:ph type="title"/>
          </p:nvPr>
        </p:nvSpPr>
        <p:spPr>
          <a:xfrm>
            <a:off x="8252340" y="639704"/>
            <a:ext cx="3557948" cy="5577840"/>
          </a:xfrm>
        </p:spPr>
        <p:txBody>
          <a:bodyPr rtlCol="0" anchor="ctr">
            <a:normAutofit/>
          </a:bodyPr>
          <a:lstStyle/>
          <a:p>
            <a:pPr rtl="0"/>
            <a:r>
              <a:rPr lang="nl-NL" dirty="0"/>
              <a:t>Verleden</a:t>
            </a:r>
            <a:br>
              <a:rPr lang="nl-NL" dirty="0"/>
            </a:br>
            <a:endParaRPr lang="nl-NL" dirty="0"/>
          </a:p>
        </p:txBody>
      </p:sp>
      <p:sp>
        <p:nvSpPr>
          <p:cNvPr id="20" name="Rechthoek 19">
            <a:extLst>
              <a:ext uri="{FF2B5EF4-FFF2-40B4-BE49-F238E27FC236}">
                <a16:creationId xmlns:a16="http://schemas.microsoft.com/office/drawing/2014/main" id="{19036E77-5F7B-494E-A117-FEA947B35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nWQkETqlZfk"/>
          <p:cNvPicPr>
            <a:picLocks noRot="1" noChangeAspect="1"/>
          </p:cNvPicPr>
          <p:nvPr>
            <a:videoFile r:link="rId1"/>
          </p:nvPr>
        </p:nvPicPr>
        <p:blipFill>
          <a:blip r:embed="rId4"/>
          <a:stretch>
            <a:fillRect/>
          </a:stretch>
        </p:blipFill>
        <p:spPr>
          <a:xfrm>
            <a:off x="85493" y="1663622"/>
            <a:ext cx="7196253" cy="3432485"/>
          </a:xfrm>
          <a:prstGeom prst="rect">
            <a:avLst/>
          </a:prstGeom>
        </p:spPr>
      </p:pic>
    </p:spTree>
    <p:extLst>
      <p:ext uri="{BB962C8B-B14F-4D97-AF65-F5344CB8AC3E}">
        <p14:creationId xmlns:p14="http://schemas.microsoft.com/office/powerpoint/2010/main" val="162274702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hthoek 17">
            <a:extLst>
              <a:ext uri="{FF2B5EF4-FFF2-40B4-BE49-F238E27FC236}">
                <a16:creationId xmlns:a16="http://schemas.microsoft.com/office/drawing/2014/main" id="{59DB74EB-2A7D-443D-B969-8BF48F993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23F6D5E8-15CF-4755-910B-1B5A1E777357}"/>
              </a:ext>
            </a:extLst>
          </p:cNvPr>
          <p:cNvSpPr>
            <a:spLocks noGrp="1"/>
          </p:cNvSpPr>
          <p:nvPr>
            <p:ph type="title"/>
          </p:nvPr>
        </p:nvSpPr>
        <p:spPr>
          <a:xfrm>
            <a:off x="8252340" y="639704"/>
            <a:ext cx="3557948" cy="5577840"/>
          </a:xfrm>
        </p:spPr>
        <p:txBody>
          <a:bodyPr rtlCol="0" anchor="ctr">
            <a:normAutofit/>
          </a:bodyPr>
          <a:lstStyle/>
          <a:p>
            <a:pPr rtl="0"/>
            <a:r>
              <a:rPr lang="nl-NL" dirty="0"/>
              <a:t>Heden</a:t>
            </a:r>
            <a:br>
              <a:rPr lang="nl-NL" dirty="0"/>
            </a:br>
            <a:endParaRPr lang="nl-NL" dirty="0"/>
          </a:p>
        </p:txBody>
      </p:sp>
      <p:sp>
        <p:nvSpPr>
          <p:cNvPr id="20" name="Rechthoek 19">
            <a:extLst>
              <a:ext uri="{FF2B5EF4-FFF2-40B4-BE49-F238E27FC236}">
                <a16:creationId xmlns:a16="http://schemas.microsoft.com/office/drawing/2014/main" id="{19036E77-5F7B-494E-A117-FEA947B35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bW3hp9StP-E"/>
          <p:cNvPicPr>
            <a:picLocks noRot="1" noChangeAspect="1"/>
          </p:cNvPicPr>
          <p:nvPr>
            <a:videoFile r:link="rId1"/>
          </p:nvPr>
        </p:nvPicPr>
        <p:blipFill>
          <a:blip r:embed="rId4"/>
          <a:stretch>
            <a:fillRect/>
          </a:stretch>
        </p:blipFill>
        <p:spPr>
          <a:xfrm>
            <a:off x="53848" y="1559400"/>
            <a:ext cx="7329813" cy="3547859"/>
          </a:xfrm>
          <a:prstGeom prst="rect">
            <a:avLst/>
          </a:prstGeom>
        </p:spPr>
      </p:pic>
    </p:spTree>
    <p:extLst>
      <p:ext uri="{BB962C8B-B14F-4D97-AF65-F5344CB8AC3E}">
        <p14:creationId xmlns:p14="http://schemas.microsoft.com/office/powerpoint/2010/main" val="374513655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2800" i="1" dirty="0"/>
              <a:t>“In het bijzonder ligt de focus op hoe stedelijke jongeren laveren tussen de (vaak verborgen) sociale codes van hun thuiscultuur, de </a:t>
            </a:r>
            <a:r>
              <a:rPr lang="nl-NL" sz="2800" i="1" dirty="0" err="1"/>
              <a:t>peergroup</a:t>
            </a:r>
            <a:r>
              <a:rPr lang="nl-NL" sz="2800" i="1" dirty="0"/>
              <a:t> zoals de straatcultuur en hun schoolcultuur”</a:t>
            </a:r>
          </a:p>
        </p:txBody>
      </p:sp>
      <p:sp>
        <p:nvSpPr>
          <p:cNvPr id="3" name="Tijdelijke aanduiding voor inhoud 2"/>
          <p:cNvSpPr>
            <a:spLocks noGrp="1"/>
          </p:cNvSpPr>
          <p:nvPr>
            <p:ph idx="1"/>
          </p:nvPr>
        </p:nvSpPr>
        <p:spPr>
          <a:xfrm>
            <a:off x="1371600" y="2564781"/>
            <a:ext cx="6545766" cy="3581400"/>
          </a:xfrm>
        </p:spPr>
        <p:txBody>
          <a:bodyPr/>
          <a:lstStyle/>
          <a:p>
            <a:pPr marL="0" indent="0">
              <a:buNone/>
            </a:pPr>
            <a:r>
              <a:rPr lang="nl-NL" dirty="0"/>
              <a:t>Het verleden beïnvloed je heden, in tijd van macrofase van cultuur tot de individu en alle fases er tussen in. </a:t>
            </a:r>
          </a:p>
          <a:p>
            <a:pPr marL="0" indent="0">
              <a:buNone/>
            </a:pPr>
            <a:r>
              <a:rPr lang="nl-NL" dirty="0"/>
              <a:t>In deze opleiding ga ik meer leren van de fases die er zijn om de levenscyclus van de mens beter te begrijpen.</a:t>
            </a:r>
          </a:p>
          <a:p>
            <a:pPr marL="0" indent="0">
              <a:buNone/>
            </a:pPr>
            <a:r>
              <a:rPr lang="nl-NL" dirty="0"/>
              <a:t>Mijn motivatie voor deze opleiding is de individu beter de handvatten aan te kunnen reiken, en samen in een klimaat te zijn waarbij we samenwerken.</a:t>
            </a:r>
          </a:p>
        </p:txBody>
      </p:sp>
      <p:pic>
        <p:nvPicPr>
          <p:cNvPr id="5" name="Afbeelding 4"/>
          <p:cNvPicPr>
            <a:picLocks noChangeAspect="1"/>
          </p:cNvPicPr>
          <p:nvPr/>
        </p:nvPicPr>
        <p:blipFill>
          <a:blip r:embed="rId3"/>
          <a:stretch>
            <a:fillRect/>
          </a:stretch>
        </p:blipFill>
        <p:spPr>
          <a:xfrm>
            <a:off x="8082217" y="2564781"/>
            <a:ext cx="3968417" cy="4186237"/>
          </a:xfrm>
          <a:prstGeom prst="rect">
            <a:avLst/>
          </a:prstGeom>
        </p:spPr>
      </p:pic>
    </p:spTree>
    <p:extLst>
      <p:ext uri="{BB962C8B-B14F-4D97-AF65-F5344CB8AC3E}">
        <p14:creationId xmlns:p14="http://schemas.microsoft.com/office/powerpoint/2010/main" val="2186831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hthoek 17">
            <a:extLst>
              <a:ext uri="{FF2B5EF4-FFF2-40B4-BE49-F238E27FC236}">
                <a16:creationId xmlns:a16="http://schemas.microsoft.com/office/drawing/2014/main" id="{59DB74EB-2A7D-443D-B969-8BF48F993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23F6D5E8-15CF-4755-910B-1B5A1E777357}"/>
              </a:ext>
            </a:extLst>
          </p:cNvPr>
          <p:cNvSpPr>
            <a:spLocks noGrp="1"/>
          </p:cNvSpPr>
          <p:nvPr>
            <p:ph type="title"/>
          </p:nvPr>
        </p:nvSpPr>
        <p:spPr>
          <a:xfrm>
            <a:off x="8252340" y="639704"/>
            <a:ext cx="3557948" cy="5577840"/>
          </a:xfrm>
        </p:spPr>
        <p:txBody>
          <a:bodyPr rtlCol="0" anchor="ctr">
            <a:normAutofit/>
          </a:bodyPr>
          <a:lstStyle/>
          <a:p>
            <a:pPr rtl="0"/>
            <a:r>
              <a:rPr lang="nl-NL" dirty="0" err="1"/>
              <a:t>Hostmanship</a:t>
            </a:r>
            <a:br>
              <a:rPr lang="nl-NL" dirty="0"/>
            </a:br>
            <a:endParaRPr lang="nl-NL" dirty="0"/>
          </a:p>
        </p:txBody>
      </p:sp>
      <p:sp>
        <p:nvSpPr>
          <p:cNvPr id="20" name="Rechthoek 19">
            <a:extLst>
              <a:ext uri="{FF2B5EF4-FFF2-40B4-BE49-F238E27FC236}">
                <a16:creationId xmlns:a16="http://schemas.microsoft.com/office/drawing/2014/main" id="{19036E77-5F7B-494E-A117-FEA947B35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eRvm0HoXLZQ"/>
          <p:cNvPicPr>
            <a:picLocks noRot="1" noChangeAspect="1"/>
          </p:cNvPicPr>
          <p:nvPr>
            <a:videoFile r:link="rId1"/>
          </p:nvPr>
        </p:nvPicPr>
        <p:blipFill>
          <a:blip r:embed="rId4"/>
          <a:stretch>
            <a:fillRect/>
          </a:stretch>
        </p:blipFill>
        <p:spPr>
          <a:xfrm>
            <a:off x="0" y="1446871"/>
            <a:ext cx="7383661" cy="3749597"/>
          </a:xfrm>
          <a:prstGeom prst="rect">
            <a:avLst/>
          </a:prstGeom>
        </p:spPr>
      </p:pic>
    </p:spTree>
    <p:extLst>
      <p:ext uri="{BB962C8B-B14F-4D97-AF65-F5344CB8AC3E}">
        <p14:creationId xmlns:p14="http://schemas.microsoft.com/office/powerpoint/2010/main" val="175306357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Bijsnijden">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D26757D5-6F93-45B0-82A2-39BC87D70F3C}">
  <ds:schemaRefs>
    <ds:schemaRef ds:uri="http://schemas.microsoft.com/sharepoint/v3/contenttype/forms"/>
  </ds:schemaRefs>
</ds:datastoreItem>
</file>

<file path=customXml/itemProps2.xml><?xml version="1.0" encoding="utf-8"?>
<ds:datastoreItem xmlns:ds="http://schemas.openxmlformats.org/officeDocument/2006/customXml" ds:itemID="{04082C27-02EB-4B4A-A84F-7021AA79D4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155078-021E-49AB-8F30-C53CA1A5999D}">
  <ds:schemaRefs>
    <ds:schemaRef ds:uri="http://purl.org/dc/terms/"/>
    <ds:schemaRef ds:uri="http://schemas.microsoft.com/office/2006/documentManagement/types"/>
    <ds:schemaRef ds:uri="http://purl.org/dc/dcmitype/"/>
    <ds:schemaRef ds:uri="http://schemas.microsoft.com/office/infopath/2007/PartnerControls"/>
    <ds:schemaRef ds:uri="71af3243-3dd4-4a8d-8c0d-dd76da1f02a5"/>
    <ds:schemaRef ds:uri="http://schemas.openxmlformats.org/package/2006/metadata/core-properties"/>
    <ds:schemaRef ds:uri="http://www.w3.org/XML/1998/namespace"/>
    <ds:schemaRef ds:uri="16c05727-aa75-4e4a-9b5f-8a80a1165891"/>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Ontwerp Bijsnijden voor reizen</Template>
  <TotalTime>0</TotalTime>
  <Words>937</Words>
  <Application>Microsoft Office PowerPoint</Application>
  <PresentationFormat>Breedbeeld</PresentationFormat>
  <Paragraphs>54</Paragraphs>
  <Slides>21</Slides>
  <Notes>10</Notes>
  <HiddenSlides>0</HiddenSlides>
  <MMClips>4</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21</vt:i4>
      </vt:variant>
    </vt:vector>
  </HeadingPairs>
  <TitlesOfParts>
    <vt:vector size="25" baseType="lpstr">
      <vt:lpstr>Arial</vt:lpstr>
      <vt:lpstr>Calibri</vt:lpstr>
      <vt:lpstr>Franklin Gothic Book</vt:lpstr>
      <vt:lpstr>Bijsnijden</vt:lpstr>
      <vt:lpstr>Tickets  </vt:lpstr>
      <vt:lpstr>Controle reisdocumenten</vt:lpstr>
      <vt:lpstr>startportfolio</vt:lpstr>
      <vt:lpstr>Tijdens het maken van mijn portfolio…</vt:lpstr>
      <vt:lpstr>Mijn doel is professioneel te worden in pedagogiek</vt:lpstr>
      <vt:lpstr>Verleden </vt:lpstr>
      <vt:lpstr>Heden </vt:lpstr>
      <vt:lpstr>“In het bijzonder ligt de focus op hoe stedelijke jongeren laveren tussen de (vaak verborgen) sociale codes van hun thuiscultuur, de peergroup zoals de straatcultuur en hun schoolcultuur”</vt:lpstr>
      <vt:lpstr>Hostmanship </vt:lpstr>
      <vt:lpstr>“Het gaat mij niet zo zeer hoe cognitief een pupil is, maar de ( onder de zee ) houding van de pupil ( levensloop ) ”</vt:lpstr>
      <vt:lpstr>“Ik geef ze de bouwstenen, en ben hun handleiding waarop ze kunnen vertrouwen, wel moeten ze zelf gaan bouwen”</vt:lpstr>
      <vt:lpstr>Ben kookt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2021-02-07T18:57:18Z</dcterms:created>
  <dcterms:modified xsi:type="dcterms:W3CDTF">2023-07-12T17:19:10Z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